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3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1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7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1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9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9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1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1E73-A604-4691-9C69-DF9FFBB8159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7D4D-C152-4EBA-9E4B-6D442E736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rot.info/uploads/posts/2021-02/thumbs/1612656532_46-p-fon-s-krimom-dlya-prezentatsii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84" y="-20592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38616" y="1556792"/>
            <a:ext cx="6889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ЛЕГЕНДЫ И МИФЫ  КРЫМА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6912768" cy="17526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ГПОАУ ЯО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аграрно-политехнический колледж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студентка 1 курса группы № 2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профессии «Мастер садово-паркового и ландшафтного строительства»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Карина</a:t>
            </a:r>
          </a:p>
        </p:txBody>
      </p:sp>
    </p:spTree>
    <p:extLst>
      <p:ext uri="{BB962C8B-B14F-4D97-AF65-F5344CB8AC3E}">
        <p14:creationId xmlns:p14="http://schemas.microsoft.com/office/powerpoint/2010/main" val="440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внезапно тучи над скалой стали рассеиваться. Выглянуло солнце, ветер стих, утихли волны. Сияние исчезло, как и человек на скале.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Моряки возликовали, святой Георгий услышал их молитвы и даровал спасение. Пришвартовав корабль к скале, несколько человек поднялись на верх. В том месте, где они видели фигуру человека, лежала икона святого Георгия.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Моряки переправились на сушу. Благодарные за спасение, они основали на берегу монастырь во имя святого Георгия и ежедневно молились своему покровителю. В монастыре установили найденную на скале икону. Позже эта скала получила название - Скала Явления, а спустя тысячелетие на ней был установлен семиметровый крест, который возвышается там по сей день.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4098" name="Picture 2" descr="https://mysuntime.ru/img/content/sight/436/big_92285966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06" y="4941168"/>
            <a:ext cx="2734590" cy="18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2352854/pub_5f0ca9a626a32021de087591_5f0de6eb72bdc750281308eb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952328" cy="19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oykater.ru/wp-content/uploads/2019/12/3bfc41ec1ce4611176484e351ebdd7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72" y="4737306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3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68" y="332656"/>
            <a:ext cx="8928992" cy="92211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Легенда о русалке в </a:t>
            </a:r>
            <a:r>
              <a:rPr lang="ru-RU" sz="32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Мисхоре</a:t>
            </a: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  <a:ea typeface="+mn-ea"/>
                <a:cs typeface="+mn-cs"/>
              </a:rPr>
            </a:b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времена правления хана Крыма-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Гирея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родилась эта легенда. Жил тогда возле моря простой крестьянин, и была у него дочь — красавица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помогавшая ему по хозяйству. Вечерами девушка с кувшином выходила на берег моря к фонтану, чтобы набрать воды и просто полюбоваться источником. В это время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не подозревала, что уже несколько дней подряд в кустах поблизости прятался разбойник Али-Баба, который пристально следил за ней. Коварный разбойник планировал похитить девушку и увезти ее в Константинополь, чтобы там продать на невольничьем рынке.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Время шло.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полюбила парня. Близилось время их свадьбы. Накануне как обычно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спустилась к фонтану. А там ее уже поджидал Али-Баба, который схватил девушку и запер в трюме своего корабля. Долго искал возлюбленный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невесту, все безрезультатно; корабль с плененной девушкой уже плыл по морю, направляясь в Константинополь.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Разбойник продал красавицу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гарем турецкого султана. Несчастна была в неволе девушка, скучала она по родным краям.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7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несколько месяцев у нее родился сын, а еще через год она с ребенком на руках, страдая, поднялась на самую высокую башню и бросилась вниз, в темные воды глубокого моря.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следующее утро в селе, где жили отец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ее жених, в том селе, в котором когда-то жила сама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поселенцы увидели русалку, держащую на руках младенца. Русалка вышла из морской волны на берег, и присела на камень возле фонтана. Струи воды в фонтане забили сильнее обычного, фонтан словно ожил. Глаза русалки были наполнены грустью; обнимая младенца, с тоской смотрела она на родные края. Никто из очевидцев не решился подойти к ней. Посидев еще какое-то время русалка ушла в море.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Так каждый год русалка с младенцем на руках возвращается на берег современного курорта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Мисхор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горюя по своему утраченному счастью.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bs.twimg.com/media/D3ncr7WXkAEKryk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600400" cy="25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grifon-tur.ru/wp-content/uploads/2016/05/Legenda-o-rusalke-v-Mish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2" y="4365104"/>
            <a:ext cx="4039544" cy="24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5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68" y="116632"/>
            <a:ext cx="8928992" cy="922114"/>
          </a:xfrm>
          <a:ln>
            <a:noFill/>
          </a:ln>
        </p:spPr>
        <p:txBody>
          <a:bodyPr>
            <a:noAutofit/>
          </a:bodyPr>
          <a:lstStyle/>
          <a:p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Легенда о Ялте</a:t>
            </a: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  <a:ea typeface="+mn-ea"/>
                <a:cs typeface="+mn-cs"/>
              </a:rPr>
            </a:b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давние времена это было. Однажды команда греческих мореплавателей отправилась в путешествие по неизведанному Черному морю в поисках новых земель пригодных для земледелия. Трудным было их путешествие, негостеприимно приняло их Черное море — бушевал ветер, и высокие волны бросали корабль как щепку, постоянно сбивая с курса. Много дней провели моряки в скитаниях среди бескрайнего бушующего моря. Шторм не прекращался. На корабле заканчивались провизия и питьевая вода. Дозорный на мачте всматривался в горизонт, выискивая землю, но все было тщетно - кругом простиралось море. 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моряков были на исходе, мысли о неминуемой гибели не покидали их. И вот когда уже не осталось ни одной надежды на спасение, ветер стих. Тяжелые тучи расступились, и выглянуло солнце.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солнечных лучах на горизонте дозорный разглядел участок земли: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Ялос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Ялос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— закричал он. По-гречески это означало «берег».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829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664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были берега Тавриды, — так позже стали называть весь Крымский полуостров. Восхваляя богов за свое счастливое спасение, мореплаватели сошли на землю.  Это был благодатный теплый край на берегу моря, защищенный с другой стороны амфитеатром горных вершин. Спустя время здесь было основано поселение, которое так и назвали 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Ялос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Имя сохранилось на века, и теперь мы зовем этот чудесный город Ялтой.  </a:t>
            </a:r>
          </a:p>
        </p:txBody>
      </p:sp>
      <p:pic>
        <p:nvPicPr>
          <p:cNvPr id="8194" name="Picture 2" descr="https://xn--80ajjine0d.xn--p1ai/sites/default/files/works/konkurs/starchenko_natal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960440" cy="28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4/46/%D0%9A%D0%B0%D1%80%D0%BB%D0%BE_%D0%91%D0%BE%D1%81%D1%81%D0%BE%D0%BB%D0%B8._%D0%92%D0%B8%D0%B4_%D0%AF%D0%BB%D1%82%D1%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2810"/>
            <a:ext cx="4195687" cy="28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3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68" y="44624"/>
            <a:ext cx="8928992" cy="922114"/>
          </a:xfrm>
          <a:ln>
            <a:noFill/>
          </a:ln>
        </p:spPr>
        <p:txBody>
          <a:bodyPr>
            <a:noAutofit/>
          </a:bodyPr>
          <a:lstStyle/>
          <a:p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о Девичьей башне в Судаке</a:t>
            </a: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  <a:ea typeface="+mn-ea"/>
                <a:cs typeface="+mn-cs"/>
              </a:rPr>
            </a:b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Судаке на вершине холма возвышается одинокая башня, в которой согласно легенде в давние времена жила дочь греческого архонта. Знатные женихи со всей Тавриды приезжали свататься к ней, однако девушка была холодна с ними. Архонт - отец девушки - желал выдать дочь замуж за полководца Диофанта из Митридата. Но даже великий Диофант не интересовал девушку. Она была влюблена в простого пастуха и мечтала о свадьбе с ним.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Когда архонт узнал, что любовь его дочери досталась простому пастуху, то пришел в ярость. Он велел схватить пастуха и бросить его в темницу. Но это не помогло разлучить молодых. В тайне от отца девушка прокралась ночью в узницу и освободила своего возлюбленного. Узнав об этом, архонт придумал другой коварный план. Он приказал пастуху сесть на корабль и отправиться в Грецию, чтобы выполнить там ответственное поручение. После этого он пришел к дочери и сказал: «Через год твой возлюбленный пастух вернется. И если он за это время оставался верным тебе, то на мачте корабля будет развиваться белый флаг. Но если будет другой знак, значит пастух стал изменником не достойным твоей любви. И ты повинуешься моей воле и выйдешь замуж на Диофанта».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940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Корабль отплыл в Грецию, вот только пастуха на нем не было. За день до отплытия архонт приказал стражникам убить юношу. Дочь архонта ничего не знала о коварном поступке отца, не знала она и о страшной участи своего возлюбленного. Каждое утро из окна своей башни девушка вглядывалась в морской горизонт, стараясь разглядеть белый флаг. Она была уверена в верности любимого юноши. Наконец на горизонте показался парус корабля, без флага. В смятении девушка побежала на берег, обратилась к капитану и узнала, что пастуха на корабле никогда не было. Девушка все поняла, и печаль охватила ее.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следующее утро дочь архонта надела самые красивые наряды, выбрала самые дорогие драгоценности. Она поднялась на вершину башни и сбросилась вниз на острые скалы. С той поры и называют эту башню девичьей.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42" name="Picture 2" descr="https://avatars.mds.yandex.net/get-zen_doc/1594643/pub_5f92d82598e57704a1a4710f_5f92d86746218d3c8437b76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2349"/>
            <a:ext cx="2936348" cy="19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g-fotki.yandex.ru/get/6420/137106206.1a0/0_99e84_df08f0c8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3608"/>
            <a:ext cx="2808312" cy="20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0-tub-ru.yandex.net/i?id=eed87bf2eaa158313eba02e998e5b0ba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4267423"/>
            <a:ext cx="2846820" cy="18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3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68" y="418654"/>
            <a:ext cx="8928992" cy="922114"/>
          </a:xfrm>
          <a:ln>
            <a:noFill/>
          </a:ln>
        </p:spPr>
        <p:txBody>
          <a:bodyPr>
            <a:noAutofit/>
          </a:bodyPr>
          <a:lstStyle/>
          <a:p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о Медведь горе (АЮДАГ)</a:t>
            </a: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  <a:ea typeface="+mn-ea"/>
                <a:cs typeface="+mn-cs"/>
              </a:rPr>
            </a:b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Медведь-гора - одна из главных, самых узнаваемых достопримечательностей Большой Ялты и всего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Южнобережья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Крыма. Легенда о ней гласит: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очень далекие времена в горах и на побережье Крыма жило дикое стадо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медеведей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Управлял им вожак - старый и грозный медведь. Однажды на берегу медведи нашли обломки корабля и среди них маленькую девочку. Девочка осталась жить среди медведей и постепенно выросла и превратилась в красивую девушку. Старый вожак и все медведи очень любили девушку.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Однажды, когда медведи ушли далеко на охоту, к берегу прибило лодку, в которой лежал очень красивый, молодой и сильно истощенный голодом и жаждой юноша. Девушка выходила его и они полюбили друг друга. Юноша уговорил возлюбленную уплыть с ним на его родину, они сели в лодку и вот между ними и берегом легла широкая голубая гладь...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задрожала земля под тяжелыми лапами, заколебался воздух от грозного рева. Это вернулись на берег из далекого похода медведи и не обнаружили девушки. Вожак посмотрел на море и понял все. </a:t>
            </a:r>
          </a:p>
        </p:txBody>
      </p:sp>
    </p:spTree>
    <p:extLst>
      <p:ext uri="{BB962C8B-B14F-4D97-AF65-F5344CB8AC3E}">
        <p14:creationId xmlns:p14="http://schemas.microsoft.com/office/powerpoint/2010/main" val="139910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44624"/>
            <a:ext cx="8784976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br>
              <a:rPr lang="ru-RU" sz="20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медведь опустил свою пасть в голубую влагу и с силой стал втягивать воду - море начало мелеть и лодку увлекло обратно к берегу. Девушка знала - ее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возюбленного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растерзают медведи и стала она молить, заклинать старого медведя отпустить возлюбленных. И так горяча была мольба девушки, что страшный громадный зверь пощадил их, но так и не смог оставить берег моря, продолжал лежать и всматриваться вдаль, где исчезло его любимое существо, к которому он так привязался.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лежит старый медведь на берегу уже тысячи лет. Окаменело его могучее тело. Мощные бока превратились в отвесные пропасти, высокая спина стала вершиной горы, достигающей облаков, голова сделалась острой скалой, густая шерсть обратилась в дремучий лес...</a:t>
            </a:r>
          </a:p>
        </p:txBody>
      </p:sp>
      <p:pic>
        <p:nvPicPr>
          <p:cNvPr id="13314" name="Picture 2" descr="https://planetofhotels.com/sites/default/files/atttaction-images/30792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838547" cy="25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obyavlenii-krima.ru/uploads/images/302-0692b5bf1e87581fc217e597da3466f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34915"/>
            <a:ext cx="3888432" cy="24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8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09760" cy="922114"/>
          </a:xfrm>
          <a:ln>
            <a:noFill/>
          </a:ln>
        </p:spPr>
        <p:txBody>
          <a:bodyPr>
            <a:noAutofit/>
          </a:bodyPr>
          <a:lstStyle/>
          <a:p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о Долине привидений у горы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Демерджи</a:t>
            </a: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  <a:ea typeface="+mn-ea"/>
                <a:cs typeface="+mn-cs"/>
              </a:rPr>
            </a:b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когда-то в незапамятные времена пришли на земли Крыма страшные и безжалостные кочевые племена. И построили они огромную кузницу на горе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Демерджи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тогда называлась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значит "Дымящаяся".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кузнице главным был страшный кузнец, облик и нрав которого наводил ужас не только на жителей Крыма, но и на своих соратников-кочевников. Знал этот кузнец секрет чёрной стали, которая была крепче любого металла, и которая рубила любое другое оружие и доспехи как гнилые щепки - в этом заключался секрет непобедимости кочевников. А огонь и дым, круглосуточно вырывавшиеся из кузницы, отравляли воздух и воду вокруг, причиняя страдания местным жителям.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жители пытались что-то сделать, но силы была не на их стороне. Слов их кузнец не слушал, а большую делегацию, отправившуюся к нему с дарами кузнец просто убил.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3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1189"/>
            <a:ext cx="864096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Крым окутан легендами и преданиями. История полуострова складывалась из культур разных народов, поэтому она колоритна и многогранна.</a:t>
            </a:r>
            <a:br>
              <a:rPr lang="ru-RU" dirty="0"/>
            </a:br>
            <a:r>
              <a:rPr lang="ru-RU" dirty="0"/>
              <a:t>Крым по праву считается одним из красивейших уголков. И чуть ли не каждый камень здесь овеян поэтическим сказанием. Это неслучайно. </a:t>
            </a:r>
          </a:p>
          <a:p>
            <a:pPr marL="0" indent="0" algn="just">
              <a:buNone/>
            </a:pPr>
            <a:r>
              <a:rPr lang="ru-RU" dirty="0"/>
              <a:t>На протяжении многих веков крымскую землю потрясали бурные исторические события, оставившие на ней неизгладимые следы. Народ связал эти события с многочисленными памятниками материальной и духовной культуры, имеющимися в Крыму, и своеобразно отразил в различных легендах и мифах.</a:t>
            </a:r>
          </a:p>
        </p:txBody>
      </p:sp>
      <p:pic>
        <p:nvPicPr>
          <p:cNvPr id="2052" name="Picture 4" descr="https://cdn.book24.ru/v2/ITD000000000622241/COVER/cover3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930">
            <a:off x="6992631" y="4536974"/>
            <a:ext cx="1584176" cy="21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2.top-shop.ru/6c/cd/img615_afcfd3098b98b15586524a816602cd6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3613"/>
            <a:ext cx="2473500" cy="24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orlovka.org.ru/files/catalog/143/gallery/big/ava-na-stranicu-bibliozna_1541578735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AE4D5"/>
              </a:clrFrom>
              <a:clrTo>
                <a:srgbClr val="FAE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27293" r="6476"/>
          <a:stretch/>
        </p:blipFill>
        <p:spPr bwMode="auto">
          <a:xfrm>
            <a:off x="2555776" y="4442708"/>
            <a:ext cx="3932972" cy="22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6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делегация не вернулась, свои силы решила попробовать местная девушка Мария. Пришла к кузнецу Мария, и стала уговаривать его уйти из этих мест. Но не послушал её кузнец, и, прельстившись её красотой, решил силой оставить её у себя в качестве наложницы.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Мария оттолкнула кузнеца, и он, упав рядом с огнём, опалил себе волосы и бороду. Вне себя от ярости кузнец схватил один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свежесозданных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чёрных кинжалов и убил Марию. Но гора не выдержала такого злодеяния и обрушилась, похоронив под собой и чёрного кузнеца, и кузницу, и всех его помощников.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Каменные великаны, вид сверх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2112"/>
            <a:ext cx="3106656" cy="207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Естественные каменные скульптуры Долины Привиден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53794"/>
            <a:ext cx="2880320" cy="19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jalita.com/guidebook/legends/images/rock_kuznets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89882"/>
            <a:ext cx="2863743" cy="21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06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380AB-4EAD-432D-91A5-D7E22AAD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4" y="-171400"/>
            <a:ext cx="8229600" cy="1143000"/>
          </a:xfrm>
        </p:spPr>
        <p:txBody>
          <a:bodyPr/>
          <a:lstStyle/>
          <a:p>
            <a:r>
              <a:rPr lang="ru-RU" dirty="0"/>
              <a:t>Геракл и </a:t>
            </a:r>
            <a:r>
              <a:rPr lang="en-US" dirty="0"/>
              <a:t>C</a:t>
            </a:r>
            <a:r>
              <a:rPr lang="ru-RU" dirty="0" err="1"/>
              <a:t>кифы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74583-6204-4A54-BB1F-694E978B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54" y="641324"/>
            <a:ext cx="8723241" cy="57400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Геракл пас быков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геракловых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столбов. Было большим стадо. Но пришло время, и кормить стадо в этих краях стало невозможным.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Геракл на своей колеснице погнал свое стадо к Черному морю - Понту Эвксинскому. Знал он, что там стадо свое он сможет прокормить.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нелегким его путь, пролегал он через горы и степи. И вот, наконец, добрался он до Тавриды.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холодно, путь был не близким. Уснул Геракл, укрывшись львиной шкурой. А наутро, когда проснулся, не увидел он ни колесницы своей, ни стада. И решил он отыскать свою колесницу. Долго шел он по степи. Подошёл к горам. Не встретил он людей, которые могли бы ему рассказать, где находится его колесница.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 одной из пещер встретил он необычную деву. Звали ее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была женщина с наполовину людским телом, наполовину змеиным.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Обратился к ней Геракл с вопросом о своей колеснице. В ответ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предложила ему остаться у неё и стать ей мужем. И только после этого она готова была отдать ему колесницу. Ничего не оставалось Гераклу, как принять её условия. Так прошло несколько лет. Родилось у них трое детей.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однажды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сказала Гераклу: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обещала тебе вернуть твою колесницу. Я исполняю свое обещание. Что скажешь делать с детьми, когда они вырастут?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96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674583-6204-4A54-BB1F-694E978B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ответил ей Геракл: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-Возьми мой пояс с золотой бляхой, посмотри, как я натягивает тетиву моего лука. Когда они вырастут, пусть тот, кому будет в пору мой пояс, и кто сможет также, как и я натянуть тетиву моего лука, пусть останется здесь. Остальных отправь.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Геракл покинул Тавриду.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сыновья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змееногой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женщины выросли и возмужали. И тогда однажды приказала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сыновьям примерить пояс Геракла. Но только одному из них, самому младшему, он оказался в пору. И только он один из них смог натянуть тетиву лука Геракла также, как делал это Геракл.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сына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оставила у себя. Звали его Скифом. А двоих других изгнали из страны.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гласит, что так скифы стали называться скифами. И считали они, что берут своё начало от самого Геракла.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5FAEAD-C8B0-40D2-A547-8A56D909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842" y="4797152"/>
            <a:ext cx="2513856" cy="16088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692FE0-E815-46B2-8171-30B83E5C8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885686"/>
            <a:ext cx="1863848" cy="18638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D4CBAA-5E7C-43DA-9C29-3FAEAACB4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36" y="4942989"/>
            <a:ext cx="2363841" cy="17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Ай-Савва Легенда Крыма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времена, когда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процветала, в кельях каменного монастыря святого Саввы, среди монахов жили три старца. Звали их Павел, Спиридон и Василий.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 монастырь своей жизнью, не тужил. Но тут на соседний город напали кочевники. Все, кто мог, убежал в горы, чтобы переждать набег. Остались только три старца, ввиду своей старости, не смогшие далеко уйти.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Настала зима, все окрестности замело и старики несколько дней не выходили из своих келий. И вот в Рождество, младший из них пошёл в храм молиться. Позвонил в церковный колокол, чтобы позвать своих друзей на молебен. Но они оставили его.</a:t>
            </a:r>
          </a:p>
          <a:p>
            <a:pPr marL="0" indent="0">
              <a:buNone/>
            </a:pP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1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88640"/>
            <a:ext cx="8633511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Старик погрустил и продолжил молитву в одиночестве.</a:t>
            </a:r>
          </a:p>
          <a:p>
            <a:pPr marL="0" indent="0" algn="just">
              <a:buNone/>
            </a:pPr>
            <a:r>
              <a:rPr lang="ru-RU" dirty="0"/>
              <a:t>В храм ворвались хазары с оружием. Они пришли услышав колокол, в надежде найти что-то ценное в храме. Но нашли только старика. Воин подошёл и пронзил монаха своим мечем.</a:t>
            </a:r>
          </a:p>
          <a:p>
            <a:pPr marL="0" indent="0" algn="just">
              <a:buNone/>
            </a:pPr>
            <a:r>
              <a:rPr lang="ru-RU" dirty="0"/>
              <a:t>Взглянул монах на алтарь, взмолился к святому Савве. И перед смертью ему явился святой покровитель монастыря. Положил святой Савва руку на престольный камень и из него родился источник хрустально чистой воды, омывший тело павшего.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Легенда о пещерном храме Ай-Савва. Нападение хазар. Суда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1" y="4221088"/>
            <a:ext cx="4169015" cy="241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krym-yalta.ru/wp-content/uploads/2015/01/foto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1404"/>
            <a:ext cx="4147220" cy="251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1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Тополь, Гранат и Кипарис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пятнадцати километрах от города Алушты, на берегу чёрного моря. Жили-были старый добрый рыбак и его жена. Они были очень добрые. Всегда помогали своим соседям в трудную минуту. За это их любили и уважали. И были у стариков три злые дочери, которые каждый день во всём попрекали своих родителей.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дочь была страшненькой и небольшого роста, почти карлицей. Потому то в ней злости было больше всех. Каждый день она винила родителей в своём уродстве.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она задириста, груба и невежливо к окружающим. Сёстры брали с неё пример. Особенно любила она, залезать на соседские крыши и подслушивать секреты соседей, чтобы на следующий день высмеять их перед всеми.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сестра, любила красоваться и обожала всё розовое. Сетовала на родителей, что её красота была бы лучше, родись она с розовыми щёчками. А иногда мечтала, как была она хороша, если бы была вся розовая. Все люди бы восхищались её красотой.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же сестра, была красива да и с весёлым характером. Но дурной пример заразителен. Обвинила родителей в том, что рождена ночью, а не днём. Из-за того и смешливая такая.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довели они стариков своих, и чтобы не мешать своим дочерям. Старый рыбак со своей женой ушли в горы, в небольшую хижину.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очень не любили этих задир, и давно бы им надрали уши, но не трогали их из уважения к родителям.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1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ллюстрация взята из яндекс картинок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76" y="4221088"/>
            <a:ext cx="3127804" cy="24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994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однажды, им всё же устроил кто-то взбучку.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Обозлённые они ворвались в хижину к родителям и начали колотить их обвиняя во всех своих бедах.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Взмолились родители небу.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 сколько может это продолжаться? Кто защитит нас от детей наших?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же мгновение раздался грозный голос.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Ты, та что обвиняешь родителей в своём уродстве и малом росте. Станешь высоким деревом без цветов и плодов. Только вороны будут вить на тебе гнезда.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та что недостаточно румяна. Будет деревом с розовыми цветами, но только не будет у них запаха, как не было души. И плоды твои не будут вызревать, и не утолят жажды путника и не насытят.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младшая пусть станет деревом. Не нравился тебе весёлый нрав? Будешь высоким и грустным деревом.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такие слова, сёстры в испуге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выбежали из хижины. Их родители вышли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ними. Но не было нигде их дочерей.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три неизвестных дерева,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назвали по именам злых сестёр: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тополь, гранат и кипарис.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8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ФОНТАН СЛЕЗ БАХЧИСАРАЙСКОГО ДВОРЦА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6166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Бахчисарае, во внутреннем дворике Ханского дворца находится воспетый А.С. Пушкиным Бахчисарайский фонтан.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о фонтане отсылает нас в те времена правления кровожадного хана Крым-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был жестоким правителем, не знавший ни жалости, ни пощады. Не знал хан Крым-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любви. Все время он проводил в кровопролитных набегах. Местные жители боялись Крым-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говорили, что сердце у него поросло шерстью, как шкура у зверя.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все со временем меняется. Так и сердце хана смягчилось к старости.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в гарем к старому хану попала девочка невольница по имени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Деляре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Очарован был хан ее красотой, оставил жить в своем гареме. Впервые за свою жизнь хан почувствовал, как его сердце стало слабым, оно могло болеть и страдать, могло радоваться и любить.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Деляре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жила в гареме, окруженная заботой хана, однако взаимной любовью ему не отвечала. Тяжко ей было находится в неволе, тосковала девушка по родным краям. С каждым днем ее здоровье ухудшалось, и вскоре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Деляре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умерла.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169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1044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утраты пронзила сердце хана Крыма-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Гирея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понял он, что значит страдать от потери любимого человека.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позвал к себе хан иранского мастера каменотеса и велел ему сделать так, чтобы сам камень заплакал от горя. Если жестокое сердце хана растаяло и заплакало, то заплачет и камень, подумал мастер. На мраморных плитах высек мастер чашечки, которые были как щеки человеческого лица, и лепестки цветка, а в центре глаз, откуда, скапливаясь, падали на грудь камня мужские слезы.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стоит и плачет фонтан до сих пор слезами хана Крыма-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Гирея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пронося через года его горе, его утраченную любовь к красавице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Деляре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2050" name="Picture 2" descr="http://www.anchorhotel.ru/UserFiles/Image/IMG_9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57930"/>
            <a:ext cx="2283469" cy="29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нтан слез, Бахчисарайский фонт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40199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6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68" y="274638"/>
            <a:ext cx="8928992" cy="92211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Легенда о Скале Явления на мысе </a:t>
            </a:r>
            <a:r>
              <a:rPr lang="ru-RU" sz="32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Фиолент</a:t>
            </a:r>
            <a:b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  <a:ea typeface="+mn-ea"/>
                <a:cs typeface="+mn-cs"/>
              </a:rPr>
            </a:b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далекие времена корабль древних греков плыл по Черному морю и возле побережья прекрасной Тавриды попал в страшную бурю. Налетел сильный ветер, который стал разбивать судно в щепки. Сгустились черные тучи, заслонив собой солнце, хлынул дождь, засверкали молнии. Волны вздымались огромной величины, норовя перевернуть судно. Опечалилась команда греков, впереди виднелся берег, и корабль несло прямо на острые скалы. В ожидании погибели, но не теряя надежды, каждый кто был на корабле принялся молиться Георгию Победоносцу. Люди просили его о спасении.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берега возвышалась одинокая скала. Вдруг на ее вершине из темноты появилось сияние, которое превратилось в столб света, поднимающийся в небо. Многие матросы на терпящем бедствие корабле увидели, что на скале в центре сияния появилась фигура человека, простирающего руки к небу.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8334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3296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Ай-Савва Легенда Крыма</vt:lpstr>
      <vt:lpstr>Презентация PowerPoint</vt:lpstr>
      <vt:lpstr>Тополь, Гранат и Кипарис</vt:lpstr>
      <vt:lpstr>Презентация PowerPoint</vt:lpstr>
      <vt:lpstr>ФОНТАН СЛЕЗ БАХЧИСАРАЙСКОГО ДВОРЦА </vt:lpstr>
      <vt:lpstr>Презентация PowerPoint</vt:lpstr>
      <vt:lpstr>Легенда о Скале Явления на мысе Фиолент </vt:lpstr>
      <vt:lpstr>Презентация PowerPoint</vt:lpstr>
      <vt:lpstr>Легенда о русалке в Мисхоре  </vt:lpstr>
      <vt:lpstr>Презентация PowerPoint</vt:lpstr>
      <vt:lpstr>  Легенда о Ялте   </vt:lpstr>
      <vt:lpstr>Презентация PowerPoint</vt:lpstr>
      <vt:lpstr>    Легенда о Девичьей башне в Судаке    </vt:lpstr>
      <vt:lpstr>Презентация PowerPoint</vt:lpstr>
      <vt:lpstr>     Легенда о Медведь горе (АЮДАГ)      </vt:lpstr>
      <vt:lpstr>Презентация PowerPoint</vt:lpstr>
      <vt:lpstr>      Легенда о Долине привидений у горы Демерджи     </vt:lpstr>
      <vt:lpstr>Презентация PowerPoint</vt:lpstr>
      <vt:lpstr>Геракл и Cкифы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</dc:creator>
  <cp:lastModifiedBy>Elena</cp:lastModifiedBy>
  <cp:revision>19</cp:revision>
  <dcterms:created xsi:type="dcterms:W3CDTF">2021-03-13T08:08:26Z</dcterms:created>
  <dcterms:modified xsi:type="dcterms:W3CDTF">2021-03-18T06:40:17Z</dcterms:modified>
</cp:coreProperties>
</file>