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3863AF-4DD4-48DC-AD7F-75F091E54AEA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CFFB15-61A0-424F-9C14-6BDEF35031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" y="4509120"/>
            <a:ext cx="8305800" cy="1143000"/>
          </a:xfrm>
        </p:spPr>
        <p:txBody>
          <a:bodyPr/>
          <a:lstStyle/>
          <a:p>
            <a:r>
              <a:rPr lang="ru-RU" dirty="0"/>
              <a:t>Выполнил студент 1 курса группы № 58 по профессии «Мастер сельскохозяйственного </a:t>
            </a:r>
            <a:r>
              <a:rPr lang="ru-RU" dirty="0" err="1"/>
              <a:t>производства»ГПОАУ</a:t>
            </a:r>
            <a:r>
              <a:rPr lang="ru-RU" dirty="0"/>
              <a:t>  ЯО </a:t>
            </a:r>
            <a:r>
              <a:rPr lang="ru-RU" dirty="0" err="1"/>
              <a:t>Любимского</a:t>
            </a:r>
            <a:r>
              <a:rPr lang="ru-RU" dirty="0"/>
              <a:t> АПК Анисимов Иван</a:t>
            </a:r>
          </a:p>
          <a:p>
            <a:r>
              <a:rPr lang="ru-RU" dirty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305800" cy="2434204"/>
          </a:xfrm>
        </p:spPr>
        <p:txBody>
          <a:bodyPr/>
          <a:lstStyle/>
          <a:p>
            <a:r>
              <a:rPr lang="ru-RU" sz="6600" dirty="0"/>
              <a:t>Экскурсия по </a:t>
            </a:r>
            <a:br>
              <a:rPr lang="ru-RU" sz="6600" dirty="0"/>
            </a:br>
            <a:r>
              <a:rPr lang="ru-RU" sz="6600" dirty="0"/>
              <a:t>полуострову Крым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Пещера Мраморная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564904"/>
            <a:ext cx="4059936" cy="4572000"/>
          </a:xfrm>
        </p:spPr>
        <p:txBody>
          <a:bodyPr/>
          <a:lstStyle/>
          <a:p>
            <a:pPr algn="ctr">
              <a:buNone/>
            </a:pPr>
            <a:r>
              <a:rPr lang="ru-RU" i="1" dirty="0"/>
              <a:t>причудливы формы натечных образований и редчайшим видов кристаллов.</a:t>
            </a:r>
          </a:p>
        </p:txBody>
      </p:sp>
      <p:pic>
        <p:nvPicPr>
          <p:cNvPr id="25602" name="Picture 2" descr="http://img-fotki.yandex.ru/get/6109/138218195.1/0_7c579_e09e782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202500" cy="45091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Гора </a:t>
            </a:r>
            <a:r>
              <a:rPr lang="ru-RU" b="1" i="1" dirty="0" err="1"/>
              <a:t>Караул-Оба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i="1" dirty="0"/>
              <a:t>Гора </a:t>
            </a:r>
            <a:r>
              <a:rPr lang="ru-RU" i="1" dirty="0" err="1"/>
              <a:t>Караул-Оба</a:t>
            </a:r>
            <a:r>
              <a:rPr lang="ru-RU" i="1" dirty="0"/>
              <a:t> охраняет с запада бухты и можжевеловые рощи Нового Света. Поднявшись на ее вершину и осмотревшись вокруг, Вы поймете, почему гора так называется: с вершины видно все побережье от мыса </a:t>
            </a:r>
            <a:r>
              <a:rPr lang="ru-RU" i="1" dirty="0" err="1"/>
              <a:t>Меганом</a:t>
            </a:r>
            <a:r>
              <a:rPr lang="ru-RU" i="1" dirty="0"/>
              <a:t> до горы Аю-Даг. Мыс </a:t>
            </a:r>
            <a:r>
              <a:rPr lang="ru-RU" i="1" dirty="0" err="1"/>
              <a:t>Караул-Оба</a:t>
            </a:r>
            <a:r>
              <a:rPr lang="ru-RU" i="1" dirty="0"/>
              <a:t> назван одним из семи геологических чудес света. Можно увидеть амфитеатр Нового Света и три разноцветные бухты у ее подножия: Синюю, Голубую и Зеленую.</a:t>
            </a:r>
          </a:p>
        </p:txBody>
      </p:sp>
      <p:pic>
        <p:nvPicPr>
          <p:cNvPr id="24578" name="Picture 2" descr="http://rujazi.com/images/classified/708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04456" cy="32835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 </a:t>
            </a:r>
            <a:r>
              <a:rPr lang="ru-RU" b="1" i="1" dirty="0"/>
              <a:t>Пещера Эмине-Баир-Хосар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i="1" dirty="0"/>
              <a:t>Наиболее нетронутая, первозданная пещера расположена на живописном склоне горы </a:t>
            </a:r>
            <a:r>
              <a:rPr lang="ru-RU" i="1" dirty="0" err="1"/>
              <a:t>Чатырдаг</a:t>
            </a:r>
            <a:r>
              <a:rPr lang="ru-RU" i="1" dirty="0"/>
              <a:t>, с которого открывается панорама всей центральной части полуострова Крым</a:t>
            </a:r>
            <a:r>
              <a:rPr lang="ru-RU" dirty="0"/>
              <a:t>.</a:t>
            </a:r>
          </a:p>
        </p:txBody>
      </p:sp>
      <p:pic>
        <p:nvPicPr>
          <p:cNvPr id="23556" name="Picture 4" descr="http://www.outdoorukraine.com/images/stories/othertour/led_kamni/04_peshera_kr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8843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19200"/>
          </a:xfrm>
        </p:spPr>
        <p:txBody>
          <a:bodyPr/>
          <a:lstStyle/>
          <a:p>
            <a:pPr algn="ctr"/>
            <a:r>
              <a:rPr lang="ru-RU" b="1" i="1" dirty="0"/>
              <a:t>Мыс Фиолент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br>
              <a:rPr lang="ru-RU" dirty="0"/>
            </a:br>
            <a:r>
              <a:rPr lang="ru-RU" dirty="0"/>
              <a:t>Мыс </a:t>
            </a:r>
            <a:r>
              <a:rPr lang="ru-RU" dirty="0" err="1"/>
              <a:t>Фиолент</a:t>
            </a:r>
            <a:r>
              <a:rPr lang="ru-RU" dirty="0"/>
              <a:t> - памятник природы, расположенный на крайнем западе побережья, где полоса его значительно сужается и на юге </a:t>
            </a:r>
            <a:r>
              <a:rPr lang="ru-RU" dirty="0" err="1"/>
              <a:t>Гераклейского</a:t>
            </a:r>
            <a:r>
              <a:rPr lang="ru-RU" dirty="0"/>
              <a:t> полуострова обрывается в море. Суровые, дикие, почти стометровой высоты скалы громоздятся здесь над морем. В береговых урочищах образовались каменные хаосы, миниатюрные островки, арки.</a:t>
            </a:r>
          </a:p>
        </p:txBody>
      </p:sp>
      <p:pic>
        <p:nvPicPr>
          <p:cNvPr id="22530" name="Picture 2" descr="http://zehya.ru/krim/crimeamap.ru/fiolent_mi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064121" cy="50733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Водопад Козырек</a:t>
            </a:r>
          </a:p>
        </p:txBody>
      </p:sp>
      <p:pic>
        <p:nvPicPr>
          <p:cNvPr id="26626" name="Picture 2" descr="http://www.valar2000.com/sites/default/files/k1.jpg?130624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808312" cy="3744416"/>
          </a:xfrm>
          <a:prstGeom prst="rect">
            <a:avLst/>
          </a:prstGeom>
          <a:noFill/>
        </p:spPr>
      </p:pic>
      <p:pic>
        <p:nvPicPr>
          <p:cNvPr id="26628" name="Picture 4" descr="http://pazitiff.info/uploads/posts/2013-03/thumbs/1364114580_vodopad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4640889" cy="3096344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3563888" y="4509120"/>
            <a:ext cx="4896544" cy="1905000"/>
          </a:xfrm>
        </p:spPr>
        <p:txBody>
          <a:bodyPr>
            <a:normAutofit fontScale="70000" lnSpcReduction="20000"/>
          </a:bodyPr>
          <a:lstStyle/>
          <a:p>
            <a:br>
              <a:rPr lang="ru-RU" dirty="0"/>
            </a:br>
            <a:r>
              <a:rPr lang="ru-RU" dirty="0"/>
              <a:t>Водопад Козырек находится в 3 км от села Передовое на ручье </a:t>
            </a:r>
            <a:r>
              <a:rPr lang="ru-RU" dirty="0" err="1"/>
              <a:t>Кобалар-Су</a:t>
            </a:r>
            <a:r>
              <a:rPr lang="ru-RU" dirty="0"/>
              <a:t>. Ручей протекает по балке </a:t>
            </a:r>
            <a:r>
              <a:rPr lang="ru-RU" dirty="0" err="1"/>
              <a:t>Кобалар-Дере</a:t>
            </a:r>
            <a:r>
              <a:rPr lang="ru-RU" dirty="0"/>
              <a:t> и впадает в </a:t>
            </a:r>
            <a:r>
              <a:rPr lang="ru-RU" dirty="0" err="1"/>
              <a:t>Байдарскую</a:t>
            </a:r>
            <a:r>
              <a:rPr lang="ru-RU" dirty="0"/>
              <a:t> долину. Вода с высоты около 14 метров падает в маленькое чистое озерцо, создавая водяную завесу под скалой.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i="1" dirty="0"/>
              <a:t>Учан-Су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121600" cy="5328592"/>
          </a:xfrm>
        </p:spPr>
        <p:txBody>
          <a:bodyPr>
            <a:normAutofit fontScale="77500" lnSpcReduction="20000"/>
          </a:bodyPr>
          <a:lstStyle/>
          <a:p>
            <a:br>
              <a:rPr lang="ru-RU" dirty="0"/>
            </a:br>
            <a:r>
              <a:rPr lang="ru-RU" dirty="0" err="1"/>
              <a:t>Учан-Су</a:t>
            </a:r>
            <a:r>
              <a:rPr lang="ru-RU" dirty="0"/>
              <a:t> — самый высокий водопад Украины. </a:t>
            </a:r>
            <a:r>
              <a:rPr lang="ru-RU" dirty="0" err="1"/>
              <a:t>Учан-Су</a:t>
            </a:r>
            <a:r>
              <a:rPr lang="ru-RU" dirty="0"/>
              <a:t> в переводе с татарского - "летящая вода". Находится на высоте 390 метров над уровнем моря на южном склоне горы </a:t>
            </a:r>
            <a:r>
              <a:rPr lang="ru-RU" dirty="0" err="1"/>
              <a:t>Ай-Петри</a:t>
            </a:r>
            <a:r>
              <a:rPr lang="ru-RU" dirty="0"/>
              <a:t> в шести километрах к северу от Ялты. Высота водопада — 98,5 метров. Во всей красе его можно увидеть только весной, во время паводков, когда на </a:t>
            </a:r>
            <a:r>
              <a:rPr lang="ru-RU" dirty="0" err="1"/>
              <a:t>Ай-Петри</a:t>
            </a:r>
            <a:r>
              <a:rPr lang="ru-RU" dirty="0"/>
              <a:t> тает снег и потоки воды начинают с шумом низвергаться со стометрового уступа, наполняя воздух мириадами блестящих брызг. Именно тогда он полностью оправдывает свое название.</a:t>
            </a:r>
          </a:p>
        </p:txBody>
      </p:sp>
      <p:pic>
        <p:nvPicPr>
          <p:cNvPr id="27650" name="Picture 2" descr="http://litzona.net/public/users/img/img_406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333750" cy="4648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 ! 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Немного о Крыме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19" y="1556792"/>
            <a:ext cx="3593223" cy="417646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Крым или Крымский полуостров находится на юге Украины. Глубоко выдается в Чёрное море, с востока омывается Азовским морем. Площадь - около 26 860 км². На юге Крыма находятся Крымские горы. Наивысшая точка полуострова – гора Роман-Кош высотой 1545 м.</a:t>
            </a:r>
          </a:p>
        </p:txBody>
      </p:sp>
      <p:pic>
        <p:nvPicPr>
          <p:cNvPr id="8194" name="Picture 2" descr="http://rus.yarobltour.ru/pic/userfile/2011/2012_ETUD/1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6912"/>
            <a:ext cx="2153063" cy="1440160"/>
          </a:xfrm>
          <a:prstGeom prst="rect">
            <a:avLst/>
          </a:prstGeom>
          <a:noFill/>
        </p:spPr>
      </p:pic>
      <p:pic>
        <p:nvPicPr>
          <p:cNvPr id="8198" name="Picture 6" descr="http://www.interfotki.ru/content/photo/14/61/146165/gbqfka_c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3412" y="4383744"/>
            <a:ext cx="2978109" cy="2122960"/>
          </a:xfrm>
          <a:prstGeom prst="rect">
            <a:avLst/>
          </a:prstGeom>
          <a:noFill/>
        </p:spPr>
      </p:pic>
      <p:pic>
        <p:nvPicPr>
          <p:cNvPr id="10" name="Picture 4" descr="http://hostingkartinok.com/image/01201109/1f4dd176f4dcb3bec719ebf1f844ce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473076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Большой каньон Крыма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40330" y="1484784"/>
            <a:ext cx="3679637" cy="4572000"/>
          </a:xfrm>
        </p:spPr>
        <p:txBody>
          <a:bodyPr>
            <a:normAutofit lnSpcReduction="10000"/>
          </a:bodyPr>
          <a:lstStyle/>
          <a:p>
            <a:r>
              <a:rPr lang="ru-RU" sz="2200" b="1" i="1" dirty="0"/>
              <a:t>Большой каньон Крыма - одно из природных чудес полуострова, удивительное творение природы, которое представляет собой глубокое горное ущелье, более чем на 3 километра врезавшееся в глубину </a:t>
            </a:r>
            <a:r>
              <a:rPr lang="ru-RU" sz="2200" b="1" i="1" dirty="0" err="1"/>
              <a:t>Ай-Петринского</a:t>
            </a:r>
            <a:r>
              <a:rPr lang="ru-RU" sz="2200" b="1" i="1" dirty="0"/>
              <a:t> массива</a:t>
            </a:r>
          </a:p>
        </p:txBody>
      </p:sp>
      <p:pic>
        <p:nvPicPr>
          <p:cNvPr id="7172" name="Picture 4" descr="http://www.russianvoyage.ru/images/stories/crimea/dostoprimechatelnosti/yalta/K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2448272" cy="3264363"/>
          </a:xfrm>
          <a:prstGeom prst="rect">
            <a:avLst/>
          </a:prstGeom>
          <a:noFill/>
        </p:spPr>
      </p:pic>
      <p:pic>
        <p:nvPicPr>
          <p:cNvPr id="7174" name="Picture 6" descr="http://www.planetakrim.com/catalog/01/big-can/b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016224" cy="3447093"/>
          </a:xfrm>
          <a:prstGeom prst="rect">
            <a:avLst/>
          </a:prstGeom>
          <a:noFill/>
        </p:spPr>
      </p:pic>
      <p:pic>
        <p:nvPicPr>
          <p:cNvPr id="7176" name="Picture 8" descr="http://www.planetakrim.com/catalog/01/big-can/po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484784"/>
            <a:ext cx="2468531" cy="16775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476672"/>
            <a:ext cx="4059936" cy="554461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В каньоне насчитывается более 150 котлов и ванн глубиной до 2-3м и шириной 5-6 м. Вода зимой и летом имеет почти одинаковую температуру - около 11°. В сердце каньона лежат знаменитые «озера» Голубое (Любви) и Кара-Голь (ванна Молодости), утоляет жажду туристов источник </a:t>
            </a:r>
            <a:r>
              <a:rPr lang="ru-RU" b="1" i="1" dirty="0" err="1"/>
              <a:t>Пания</a:t>
            </a:r>
            <a:r>
              <a:rPr lang="ru-RU" b="1" i="1" dirty="0"/>
              <a:t>, один из 19-ти самых больших источников Горного Крыма.</a:t>
            </a:r>
          </a:p>
        </p:txBody>
      </p:sp>
      <p:pic>
        <p:nvPicPr>
          <p:cNvPr id="6148" name="Picture 4" descr="http://adonis-crimea.com.ua/images/phocagallery/crimea_photo/bolshoi_kanion/thumbs/phoca_thumb_l_bolshoi_kanion_krima_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160240" cy="2880320"/>
          </a:xfrm>
          <a:prstGeom prst="rect">
            <a:avLst/>
          </a:prstGeom>
          <a:noFill/>
        </p:spPr>
      </p:pic>
      <p:pic>
        <p:nvPicPr>
          <p:cNvPr id="6150" name="Picture 6" descr="http://www.roadplanet.ru/img/reports/1244/img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304256" cy="3072341"/>
          </a:xfrm>
          <a:prstGeom prst="rect">
            <a:avLst/>
          </a:prstGeom>
          <a:noFill/>
        </p:spPr>
      </p:pic>
      <p:pic>
        <p:nvPicPr>
          <p:cNvPr id="6152" name="Picture 8" descr="http://img4.tourbina.ru/photos.3/1/0/1019854/big.photo/Bolshoy-Kanon-Kry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148816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219200"/>
          </a:xfrm>
        </p:spPr>
        <p:txBody>
          <a:bodyPr/>
          <a:lstStyle/>
          <a:p>
            <a:pPr algn="ctr"/>
            <a:r>
              <a:rPr lang="ru-RU" b="1" i="1" dirty="0"/>
              <a:t>источник </a:t>
            </a:r>
            <a:r>
              <a:rPr lang="ru-RU" b="1" i="1" dirty="0" err="1"/>
              <a:t>Пания</a:t>
            </a:r>
            <a:r>
              <a:rPr lang="ru-RU" b="1" i="1" dirty="0"/>
              <a:t>,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59936" cy="53340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Немногим известно, что именно на этом источнике когда-то стояла часовня Панагия -</a:t>
            </a:r>
            <a:br>
              <a:rPr lang="ru-RU" b="1" i="1" dirty="0"/>
            </a:br>
            <a:r>
              <a:rPr lang="ru-RU" b="1" i="1" dirty="0" err="1"/>
              <a:t>Всесвятая</a:t>
            </a:r>
            <a:r>
              <a:rPr lang="ru-RU" b="1" i="1" dirty="0"/>
              <a:t>, посвященная пресвятой Богородице. Давняя легенда говорит о том, что это место издавна было почитаемо среди православного населения близлежащих поселений. Часто сюда приходили люди, просящие заступничества и помощи у Богородицы, и всегда их просьбы исполнялись. Знаменито это место тем, что находясь в русле источника </a:t>
            </a:r>
            <a:r>
              <a:rPr lang="ru-RU" b="1" i="1" dirty="0" err="1"/>
              <a:t>Пания</a:t>
            </a:r>
            <a:r>
              <a:rPr lang="ru-RU" b="1" i="1" dirty="0"/>
              <a:t> каждый может просить не просто помощи у Богородицы, а просить через нее прощения у Бога как за свои ошибки и грехи, так и за то, что было совершено его предками. И по просьбе человека лается ему прощение и очищение. Купание в источнике очень полезно как для тела, так и для духа и души. И это не просто слова, а констатация факта.</a:t>
            </a:r>
          </a:p>
        </p:txBody>
      </p:sp>
      <p:pic>
        <p:nvPicPr>
          <p:cNvPr id="4098" name="Picture 2" descr="http://filed10-9.my.mail.ru/pic?url=http%3A%2F%2Fcontent.foto.mail.ru%2Flist%2F26206%2F_blogs%2Fi-644.jpg&amp;mw=&amp;mh=&amp;sig=9ef32e1878533d3c61a9a224f17a8f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3024336" cy="2268252"/>
          </a:xfrm>
          <a:prstGeom prst="rect">
            <a:avLst/>
          </a:prstGeom>
          <a:noFill/>
        </p:spPr>
      </p:pic>
      <p:pic>
        <p:nvPicPr>
          <p:cNvPr id="4100" name="Picture 4" descr="http://filed6-1.my.mail.ru/pic?url=http%3A%2F%2Fcontent.foto.mail.ru%2Flist%2F26206%2F_blogs%2Fi-642.jpg&amp;mw=&amp;mh=&amp;sig=fcc2b65d47ad0b4499dac2be73fb64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1977684" cy="2636912"/>
          </a:xfrm>
          <a:prstGeom prst="rect">
            <a:avLst/>
          </a:prstGeom>
          <a:noFill/>
        </p:spPr>
      </p:pic>
      <p:pic>
        <p:nvPicPr>
          <p:cNvPr id="4102" name="Picture 6" descr="http://club.foto.ru/gallery/images/photo/2005/05/12/399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189021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Озеро Голубое (Любви)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827584" y="3861048"/>
            <a:ext cx="7880552" cy="2234952"/>
          </a:xfrm>
        </p:spPr>
        <p:txBody>
          <a:bodyPr/>
          <a:lstStyle/>
          <a:p>
            <a:r>
              <a:rPr lang="ru-RU" dirty="0"/>
              <a:t>Купание в озере даст нам Силу Любви, которая будет окружать нас все оставшееся время. Именно эта Сила дает возможность человеку познать Любовь как взаимное чувство.</a:t>
            </a:r>
          </a:p>
        </p:txBody>
      </p:sp>
      <p:pic>
        <p:nvPicPr>
          <p:cNvPr id="5122" name="Picture 2" descr="http://img4.tourbina.ru/photos.4/8/6/4/9/6/1469468/feed.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358846" cy="2242220"/>
          </a:xfrm>
          <a:prstGeom prst="rect">
            <a:avLst/>
          </a:prstGeom>
          <a:noFill/>
        </p:spPr>
      </p:pic>
      <p:pic>
        <p:nvPicPr>
          <p:cNvPr id="5126" name="Picture 6" descr="http://filed6-19.my.mail.ru/pic?url=http%3A%2F%2Fcontent.foto.mail.ru%2Flist%2F26206%2F_blogs%2Fi-645.jpg&amp;mw=&amp;mh=&amp;sig=367c55d08c937c66f68cb318d39feb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19200"/>
          </a:xfrm>
        </p:spPr>
        <p:txBody>
          <a:bodyPr/>
          <a:lstStyle/>
          <a:p>
            <a:r>
              <a:rPr lang="ru-RU" b="1" i="1" dirty="0"/>
              <a:t>Кара-Голь (ванна Молодости)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4059936" cy="564941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algn="ctr"/>
            <a:r>
              <a:rPr lang="ru-RU" i="1" dirty="0"/>
              <a:t>Легенда о Ванне Молодости</a:t>
            </a:r>
          </a:p>
          <a:p>
            <a:pPr algn="ctr"/>
            <a:r>
              <a:rPr lang="ru-RU" i="1" dirty="0"/>
              <a:t>Некогда пас один пожилой пастух свою отару вдоль русла небольшой горной речки. Травы было много, чистая горная вода утоляла жажду , а от пения лесных птиц и журчания речки тянуло в сон. Усталость и годы брали свое - старик искупался в одной из ванн, которых речка сделала множество и уснул. Проснулся почти на закате и стал собираться домой. Пригнал отару, и хотел зайти в свой дом а жена не пускает: "Моему мужу уже седьмой десяток лет"- говорит женщина, -"а тебе молодой человек, пойди и тридцати нет". Понял старик что вода в той ванне была "</a:t>
            </a:r>
            <a:r>
              <a:rPr lang="ru-RU" i="1" dirty="0" err="1"/>
              <a:t>молодильная</a:t>
            </a:r>
            <a:r>
              <a:rPr lang="ru-RU" i="1" dirty="0"/>
              <a:t>" и рассказал обо всем своей жене . На утро женщина тоже пошла к Ванне Молодости и не вернулась. Пастух прождал ее до вечера и пошел искать . Свою жену он так и не нашел. Но на берегу Ванны молодости лежали вещи старухи , а среди платьев кричал младенец... </a:t>
            </a:r>
          </a:p>
          <a:p>
            <a:endParaRPr lang="ru-RU" dirty="0"/>
          </a:p>
        </p:txBody>
      </p:sp>
      <p:pic>
        <p:nvPicPr>
          <p:cNvPr id="3074" name="Picture 2" descr="http://www.esosedi.ru/fiber/100614/fit/900x600/vanna_molodosti_kara_gol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2962300" cy="2221725"/>
          </a:xfrm>
          <a:prstGeom prst="rect">
            <a:avLst/>
          </a:prstGeom>
          <a:noFill/>
        </p:spPr>
      </p:pic>
      <p:pic>
        <p:nvPicPr>
          <p:cNvPr id="3076" name="Picture 4" descr="http://women.itop.net/content/files/images/2011/3/2011-3-22-15-4-36-353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297633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b="1" i="1" dirty="0"/>
              <a:t>Бухта Ласпи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Бухта </a:t>
            </a:r>
            <a:r>
              <a:rPr lang="ru-RU" dirty="0" err="1"/>
              <a:t>Ласпи</a:t>
            </a:r>
            <a:r>
              <a:rPr lang="ru-RU" dirty="0"/>
              <a:t> находится на территории Севастополя на южном побережье полуострова </a:t>
            </a:r>
            <a:r>
              <a:rPr lang="ru-RU" dirty="0" err="1"/>
              <a:t>Крым.В</a:t>
            </a:r>
            <a:r>
              <a:rPr lang="ru-RU" dirty="0"/>
              <a:t> этом месте наиболее чистая морская вода на всем побережье Крыма. </a:t>
            </a:r>
          </a:p>
        </p:txBody>
      </p:sp>
      <p:pic>
        <p:nvPicPr>
          <p:cNvPr id="2052" name="Picture 4" descr="http://crim.com.ua/files/partition/99/images/6laspiplya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04456" cy="356617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i="1" dirty="0"/>
              <a:t>Долина Привидений — местность в Крыму, скопление скал причудливой формы на западном склоне южной гряды массива </a:t>
            </a:r>
            <a:r>
              <a:rPr lang="ru-RU" i="1" dirty="0" err="1"/>
              <a:t>Демирджи</a:t>
            </a:r>
            <a:r>
              <a:rPr lang="ru-RU" b="1" i="1" dirty="0"/>
              <a:t>.</a:t>
            </a:r>
          </a:p>
        </p:txBody>
      </p:sp>
      <p:sp>
        <p:nvSpPr>
          <p:cNvPr id="7" name="Содержимо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Долина Привидений</a:t>
            </a:r>
          </a:p>
        </p:txBody>
      </p:sp>
      <p:pic>
        <p:nvPicPr>
          <p:cNvPr id="1026" name="Picture 2" descr="http://s40.radikal.ru/i087/1001/c2/9c018b3f5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688299" cy="2016224"/>
          </a:xfrm>
          <a:prstGeom prst="rect">
            <a:avLst/>
          </a:prstGeom>
          <a:noFill/>
        </p:spPr>
      </p:pic>
      <p:pic>
        <p:nvPicPr>
          <p:cNvPr id="1028" name="Picture 4" descr="http://crimea.nezabarom.ua/img/objects/560e6454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304171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864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Constantia</vt:lpstr>
      <vt:lpstr>Wingdings 2</vt:lpstr>
      <vt:lpstr>Бумажная</vt:lpstr>
      <vt:lpstr>Экскурсия по  полуострову Крым </vt:lpstr>
      <vt:lpstr>Немного о Крыме </vt:lpstr>
      <vt:lpstr>Большой каньон Крыма</vt:lpstr>
      <vt:lpstr>Презентация PowerPoint</vt:lpstr>
      <vt:lpstr>источник Пания,</vt:lpstr>
      <vt:lpstr>Озеро Голубое (Любви)</vt:lpstr>
      <vt:lpstr>Кара-Голь (ванна Молодости)</vt:lpstr>
      <vt:lpstr> Бухта Ласпи</vt:lpstr>
      <vt:lpstr>Долина Привидений</vt:lpstr>
      <vt:lpstr>Пещера Мраморная</vt:lpstr>
      <vt:lpstr>Гора Караул-Оба</vt:lpstr>
      <vt:lpstr> Пещера Эмине-Баир-Хосар </vt:lpstr>
      <vt:lpstr>Мыс Фиолент</vt:lpstr>
      <vt:lpstr>Водопад Козырек</vt:lpstr>
      <vt:lpstr> Учан-Су</vt:lpstr>
      <vt:lpstr>Спасибо за внимание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 полуострову Крым</dc:title>
  <dc:creator>ЖИГАЛОВЫ</dc:creator>
  <cp:lastModifiedBy>Elena</cp:lastModifiedBy>
  <cp:revision>17</cp:revision>
  <dcterms:created xsi:type="dcterms:W3CDTF">2014-04-22T15:48:33Z</dcterms:created>
  <dcterms:modified xsi:type="dcterms:W3CDTF">2021-03-18T06:10:48Z</dcterms:modified>
</cp:coreProperties>
</file>