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3"/>
  </p:notesMasterIdLst>
  <p:sldIdLst>
    <p:sldId id="256" r:id="rId2"/>
    <p:sldId id="327" r:id="rId3"/>
    <p:sldId id="329" r:id="rId4"/>
    <p:sldId id="342" r:id="rId5"/>
    <p:sldId id="298" r:id="rId6"/>
    <p:sldId id="337" r:id="rId7"/>
    <p:sldId id="338" r:id="rId8"/>
    <p:sldId id="270" r:id="rId9"/>
    <p:sldId id="339" r:id="rId10"/>
    <p:sldId id="340" r:id="rId11"/>
    <p:sldId id="299" r:id="rId12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FFE5FF"/>
    <a:srgbClr val="FFD5FF"/>
    <a:srgbClr val="FFCCFF"/>
    <a:srgbClr val="A2D4E2"/>
    <a:srgbClr val="FFFFCC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44" d="100"/>
          <a:sy n="144" d="100"/>
        </p:scale>
        <p:origin x="654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75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22736478577508082"/>
          <c:w val="0.65741092870022932"/>
          <c:h val="0.7582304508078466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Контингент колледжа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FF0000"/>
              </a:solidFill>
              <a:ln>
                <a:solidFill>
                  <a:srgbClr val="00206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0-3560-4A3E-9202-9A9BF2E53C36}"/>
              </c:ext>
            </c:extLst>
          </c:dPt>
          <c:dPt>
            <c:idx val="1"/>
            <c:bubble3D val="0"/>
            <c:spPr>
              <a:solidFill>
                <a:srgbClr val="00B0F0"/>
              </a:solidFill>
              <a:ln>
                <a:solidFill>
                  <a:srgbClr val="00206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3560-4A3E-9202-9A9BF2E53C36}"/>
              </c:ext>
            </c:extLst>
          </c:dPt>
          <c:dLbls>
            <c:dLbl>
              <c:idx val="0"/>
              <c:layout>
                <c:manualLayout>
                  <c:x val="-0.13045556413586104"/>
                  <c:y val="9.707392825896762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242 (40%)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3560-4A3E-9202-9A9BF2E53C36}"/>
                </c:ext>
              </c:extLst>
            </c:dLbl>
            <c:dLbl>
              <c:idx val="1"/>
              <c:layout>
                <c:manualLayout>
                  <c:x val="0.12895053446103341"/>
                  <c:y val="-0.1486747594050743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3560-4A3E-9202-9A9BF2E53C3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2"/>
                <c:pt idx="0">
                  <c:v>Профессии с/х профиля</c:v>
                </c:pt>
                <c:pt idx="1">
                  <c:v>Профессии других направлений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192</c:v>
                </c:pt>
                <c:pt idx="1">
                  <c:v>360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560-4A3E-9202-9A9BF2E53C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0"/>
        <c:txPr>
          <a:bodyPr/>
          <a:lstStyle/>
          <a:p>
            <a:pPr>
              <a:defRPr sz="2400" b="1">
                <a:solidFill>
                  <a:srgbClr val="002060"/>
                </a:solidFill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2400" b="1">
                <a:solidFill>
                  <a:srgbClr val="002060"/>
                </a:solidFill>
              </a:defRPr>
            </a:pPr>
            <a:endParaRPr lang="ru-RU"/>
          </a:p>
        </c:txPr>
      </c:legendEntry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59683195219524565"/>
          <c:y val="0.23734995625546823"/>
          <c:w val="0.333544492207419"/>
          <c:h val="0.64185170603674602"/>
        </c:manualLayout>
      </c:layout>
      <c:overlay val="0"/>
      <c:txPr>
        <a:bodyPr/>
        <a:lstStyle/>
        <a:p>
          <a:pPr>
            <a:defRPr b="1">
              <a:solidFill>
                <a:srgbClr val="002060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0.20475</cdr:y>
    </cdr:from>
    <cdr:to>
      <cdr:x>0.99145</cdr:x>
      <cdr:y>0.20475</cdr:y>
    </cdr:to>
    <cdr:cxnSp macro="">
      <cdr:nvCxnSpPr>
        <cdr:cNvPr id="2" name="Прямая соединительная линия 1"/>
        <cdr:cNvCxnSpPr/>
      </cdr:nvCxnSpPr>
      <cdr:spPr>
        <a:xfrm xmlns:a="http://schemas.openxmlformats.org/drawingml/2006/main">
          <a:off x="-395536" y="936104"/>
          <a:ext cx="8352903" cy="0"/>
        </a:xfrm>
        <a:prstGeom xmlns:a="http://schemas.openxmlformats.org/drawingml/2006/main" prst="line">
          <a:avLst/>
        </a:prstGeom>
        <a:ln xmlns:a="http://schemas.openxmlformats.org/drawingml/2006/main"/>
      </cdr:spPr>
      <cdr:style>
        <a:lnRef xmlns:a="http://schemas.openxmlformats.org/drawingml/2006/main" idx="3">
          <a:schemeClr val="accent5"/>
        </a:lnRef>
        <a:fillRef xmlns:a="http://schemas.openxmlformats.org/drawingml/2006/main" idx="0">
          <a:schemeClr val="accent5"/>
        </a:fillRef>
        <a:effectRef xmlns:a="http://schemas.openxmlformats.org/drawingml/2006/main" idx="2">
          <a:schemeClr val="accent5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0.04274</cdr:x>
      <cdr:y>0.04725</cdr:y>
    </cdr:from>
    <cdr:to>
      <cdr:x>0.98291</cdr:x>
      <cdr:y>0.189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60040" y="216024"/>
          <a:ext cx="7920880" cy="6480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</cdr:x>
      <cdr:y>0.0315</cdr:y>
    </cdr:from>
    <cdr:to>
      <cdr:x>1</cdr:x>
      <cdr:y>0.189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0" y="144016"/>
          <a:ext cx="8424936" cy="7200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 rtl="0"/>
          <a:r>
            <a:rPr lang="ru-RU" sz="4000" b="1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rPr>
            <a:t>КОНТИНГЕНТ КОЛЛЕДЖА В 2018 ГОДУ</a:t>
          </a:r>
        </a:p>
        <a:p xmlns:a="http://schemas.openxmlformats.org/drawingml/2006/main">
          <a:endParaRPr lang="ru-RU" sz="32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B3959D-A29D-4194-A6EC-1F83F37B9FBB}" type="datetimeFigureOut">
              <a:rPr lang="ru-RU" smtClean="0"/>
              <a:t>06.06.2019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755A3E-1DDF-425B-A931-1783A78FF1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537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755A3E-1DDF-425B-A931-1783A78FF10C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72559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3498110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314451"/>
            <a:ext cx="7772400" cy="137232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2708705"/>
            <a:ext cx="7772400" cy="899778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3714750"/>
            <a:ext cx="9147765" cy="1434066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BF24329-520B-4BAE-BB86-06F4247712D3}" type="datetimeFigureOut">
              <a:rPr lang="ru-RU" smtClean="0"/>
              <a:pPr/>
              <a:t>06.06.2019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A58AA01-B5F7-4BB7-B887-EC27CB3FF1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10997"/>
            <a:ext cx="8229600" cy="328955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24329-520B-4BAE-BB86-06F4247712D3}" type="datetimeFigureOut">
              <a:rPr lang="ru-RU" smtClean="0"/>
              <a:pPr/>
              <a:t>06.06.2019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8AA01-B5F7-4BB7-B887-EC27CB3FF1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05980"/>
            <a:ext cx="1777470" cy="4194571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1"/>
            <a:ext cx="6324600" cy="419457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24329-520B-4BAE-BB86-06F4247712D3}" type="datetimeFigureOut">
              <a:rPr lang="ru-RU" smtClean="0"/>
              <a:pPr/>
              <a:t>06.06.2019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8AA01-B5F7-4BB7-B887-EC27CB3FF1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24329-520B-4BAE-BB86-06F4247712D3}" type="datetimeFigureOut">
              <a:rPr lang="ru-RU" smtClean="0"/>
              <a:pPr/>
              <a:t>06.06.2019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8AA01-B5F7-4BB7-B887-EC27CB3FF1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794784"/>
            <a:ext cx="7772400" cy="13716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198784"/>
            <a:ext cx="4572000" cy="1091166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24329-520B-4BAE-BB86-06F4247712D3}" type="datetimeFigureOut">
              <a:rPr lang="ru-RU" smtClean="0"/>
              <a:pPr/>
              <a:t>06.06.2019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8AA01-B5F7-4BB7-B887-EC27CB3FF1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2254104"/>
            <a:ext cx="18288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2254104"/>
            <a:ext cx="18288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110997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110997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24329-520B-4BAE-BB86-06F4247712D3}" type="datetimeFigureOut">
              <a:rPr lang="ru-RU" smtClean="0"/>
              <a:pPr/>
              <a:t>06.06.2019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8AA01-B5F7-4BB7-B887-EC27CB3FF1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8229600" cy="85725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4057650"/>
            <a:ext cx="4040188" cy="5715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7" y="4057650"/>
            <a:ext cx="4041775" cy="5715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083221"/>
            <a:ext cx="4040188" cy="2956322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083221"/>
            <a:ext cx="4041775" cy="2956322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24329-520B-4BAE-BB86-06F4247712D3}" type="datetimeFigureOut">
              <a:rPr lang="ru-RU" smtClean="0"/>
              <a:pPr/>
              <a:t>06.06.2019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8AA01-B5F7-4BB7-B887-EC27CB3FF1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24329-520B-4BAE-BB86-06F4247712D3}" type="datetimeFigureOut">
              <a:rPr lang="ru-RU" smtClean="0"/>
              <a:pPr/>
              <a:t>06.06.2019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8AA01-B5F7-4BB7-B887-EC27CB3FF1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24329-520B-4BAE-BB86-06F4247712D3}" type="datetimeFigureOut">
              <a:rPr lang="ru-RU" smtClean="0"/>
              <a:pPr/>
              <a:t>06.06.2019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8AA01-B5F7-4BB7-B887-EC27CB3FF1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657600"/>
            <a:ext cx="7481776" cy="3429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4016327"/>
            <a:ext cx="3974592" cy="6858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05740"/>
            <a:ext cx="7479792" cy="3429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4805958"/>
            <a:ext cx="1920240" cy="274320"/>
          </a:xfrm>
        </p:spPr>
        <p:txBody>
          <a:bodyPr/>
          <a:lstStyle/>
          <a:p>
            <a:fld id="{CBF24329-520B-4BAE-BB86-06F4247712D3}" type="datetimeFigureOut">
              <a:rPr lang="ru-RU" smtClean="0"/>
              <a:pPr/>
              <a:t>06.06.2019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8AA01-B5F7-4BB7-B887-EC27CB3FF1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4082552"/>
            <a:ext cx="7162800" cy="486174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42476"/>
            <a:ext cx="8686800" cy="329184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BF24329-520B-4BAE-BB86-06F4247712D3}" type="datetimeFigureOut">
              <a:rPr lang="ru-RU" smtClean="0"/>
              <a:pPr/>
              <a:t>06.06.2019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3" y="4805958"/>
            <a:ext cx="2350681" cy="27384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A58AA01-B5F7-4BB7-B887-EC27CB3FF1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3648842"/>
            <a:ext cx="8075432" cy="422004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4458702"/>
            <a:ext cx="4940624" cy="69080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4454258"/>
            <a:ext cx="3690451" cy="70008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4343440"/>
            <a:ext cx="3402314" cy="810651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4340804"/>
            <a:ext cx="3405509" cy="813287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3741330"/>
            <a:ext cx="18288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3741330"/>
            <a:ext cx="18288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4458702"/>
            <a:ext cx="4940624" cy="69080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4454258"/>
            <a:ext cx="3690451" cy="70008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4343440"/>
            <a:ext cx="3402314" cy="810651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4340804"/>
            <a:ext cx="3405509" cy="813287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110997"/>
            <a:ext cx="8229600" cy="339447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4805958"/>
            <a:ext cx="1920240" cy="27432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CBF24329-520B-4BAE-BB86-06F4247712D3}" type="datetimeFigureOut">
              <a:rPr lang="ru-RU" smtClean="0"/>
              <a:pPr/>
              <a:t>06.06.2019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3" y="4805958"/>
            <a:ext cx="2350681" cy="273844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4805958"/>
            <a:ext cx="365760" cy="273844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1A58AA01-B5F7-4BB7-B887-EC27CB3FF12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 spd="med">
    <p:wipe dir="r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1"/>
          <a:stretch/>
        </p:blipFill>
        <p:spPr>
          <a:xfrm>
            <a:off x="0" y="-1"/>
            <a:ext cx="9144000" cy="5184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267494"/>
            <a:ext cx="9144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Calibri" pitchFamily="34" charset="0"/>
              </a:rPr>
              <a:t>ОРГАНИЗАЦИЯ НАСТАВНИЧЕСТВА ДУАЛЬНОЙ ГРУППЫ: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Calibri" pitchFamily="34" charset="0"/>
              </a:rPr>
              <a:t>ГПОАУ ЯО ЛЮБИМСКИЙ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Calibri" pitchFamily="34" charset="0"/>
              </a:rPr>
              <a:t>АГРАРНО-ПОЛИТЕХНИЧЕСКИЙ КОЛЛЕДЖ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800" b="1" dirty="0" smtClean="0">
              <a:solidFill>
                <a:srgbClr val="002060"/>
              </a:solidFill>
              <a:latin typeface="Calibri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Calibri" pitchFamily="34" charset="0"/>
              </a:rPr>
              <a:t> АО СХП «ВОЩАЖНИКОВО»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270000" y="2787774"/>
            <a:ext cx="8604000" cy="0"/>
          </a:xfrm>
          <a:prstGeom prst="line">
            <a:avLst/>
          </a:prstGeom>
          <a:ln w="254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0112" y="3020003"/>
            <a:ext cx="1835055" cy="165825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1640" y="3061286"/>
            <a:ext cx="2194750" cy="1426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56134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51470"/>
            <a:ext cx="61926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ОБЩЕСТВЕННАЯ АККРЕДИТАЦИЯ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5566"/>
            <a:ext cx="2244812" cy="335748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991" y="951401"/>
            <a:ext cx="2373055" cy="332165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046" y="977175"/>
            <a:ext cx="2250680" cy="327010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4717" y="933483"/>
            <a:ext cx="2353787" cy="3321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86437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ndn.info/images/foto/pulikacii/2015/08/22/pole.jpg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/>
          <a:stretch>
            <a:fillRect/>
          </a:stretch>
        </p:blipFill>
        <p:spPr bwMode="auto">
          <a:xfrm>
            <a:off x="0" y="-9255"/>
            <a:ext cx="9144000" cy="5152756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935596" y="555526"/>
            <a:ext cx="72728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СПАСИБО </a:t>
            </a:r>
          </a:p>
          <a:p>
            <a:pPr algn="ctr"/>
            <a:r>
              <a:rPr lang="ru-RU" sz="72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 ВНИМАНИЕ!</a:t>
            </a:r>
            <a:endParaRPr lang="ru-RU" sz="72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1"/>
          <a:stretch/>
        </p:blipFill>
        <p:spPr>
          <a:xfrm>
            <a:off x="0" y="-1"/>
            <a:ext cx="9144000" cy="5184000"/>
          </a:xfrm>
          <a:prstGeom prst="rect">
            <a:avLst/>
          </a:prstGeom>
        </p:spPr>
      </p:pic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442289862"/>
              </p:ext>
            </p:extLst>
          </p:nvPr>
        </p:nvGraphicFramePr>
        <p:xfrm>
          <a:off x="107504" y="195486"/>
          <a:ext cx="8784976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omp2\Desktop\фото на презентацию\поля.jpg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220554" cy="5184000"/>
          </a:xfrm>
          <a:prstGeom prst="rect">
            <a:avLst/>
          </a:prstGeom>
          <a:noFill/>
        </p:spPr>
      </p:pic>
      <p:pic>
        <p:nvPicPr>
          <p:cNvPr id="2" name="Picture 2" descr="C:\Users\Comp2\Downloads\Эмблема Вощажниково.png"/>
          <p:cNvPicPr>
            <a:picLocks noChangeAspect="1" noChangeArrowheads="1"/>
          </p:cNvPicPr>
          <p:nvPr/>
        </p:nvPicPr>
        <p:blipFill>
          <a:blip r:embed="rId3" cstate="print">
            <a:lum bright="-20000"/>
          </a:blip>
          <a:srcRect/>
          <a:stretch>
            <a:fillRect/>
          </a:stretch>
        </p:blipFill>
        <p:spPr bwMode="auto">
          <a:xfrm>
            <a:off x="107504" y="1779662"/>
            <a:ext cx="6712494" cy="324914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707904" y="294859"/>
            <a:ext cx="532859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/>
              <a:t>Площадь земельных угодий – 12000 га;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/>
              <a:t>Общее поголовье КРС – 11000 голов, </a:t>
            </a:r>
          </a:p>
          <a:p>
            <a:r>
              <a:rPr lang="ru-RU" dirty="0"/>
              <a:t> </a:t>
            </a:r>
            <a:r>
              <a:rPr lang="ru-RU" dirty="0" smtClean="0"/>
              <a:t>    из них: 4800 голов дойного стада;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/>
              <a:t>Средний надой молока – 35 кг;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/>
              <a:t>Численность сотрудников – более 350 человек.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476316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16" y="195486"/>
            <a:ext cx="2929083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9832" y="195486"/>
            <a:ext cx="3025688" cy="410445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8184" y="195486"/>
            <a:ext cx="2758210" cy="4104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28883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никон\2018\2018-04-17-любим\DSC_4152-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7574"/>
            <a:ext cx="4544179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19872" y="0"/>
            <a:ext cx="55446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Наставники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88024" y="756158"/>
            <a:ext cx="4032448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 smtClean="0"/>
              <a:t>Алдашкин</a:t>
            </a:r>
            <a:r>
              <a:rPr lang="ru-RU" sz="2000" b="1" dirty="0" smtClean="0"/>
              <a:t> </a:t>
            </a:r>
          </a:p>
          <a:p>
            <a:pPr algn="ctr"/>
            <a:r>
              <a:rPr lang="ru-RU" sz="2000" b="1" dirty="0" smtClean="0"/>
              <a:t>Валерий Викторович</a:t>
            </a:r>
          </a:p>
          <a:p>
            <a:endParaRPr lang="ru-RU" sz="12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 smtClean="0"/>
              <a:t>Начальник отдела кадров, ответственный за работу с внешними связями;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 smtClean="0"/>
              <a:t>Высшее педагогическое образование;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 smtClean="0"/>
              <a:t>Повышение квалификации по производственному профилю в 2017 году;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 smtClean="0"/>
              <a:t>Курсы по программе обучения наставничеству в 2016 году;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 smtClean="0"/>
              <a:t>Благодарность Министерства сельского хозяйства РФ.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31038792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19872" y="0"/>
            <a:ext cx="55446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Наставники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139952" y="674747"/>
            <a:ext cx="493254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 smtClean="0"/>
              <a:t>Камнев</a:t>
            </a:r>
            <a:endParaRPr lang="ru-RU" sz="2000" b="1" dirty="0" smtClean="0"/>
          </a:p>
          <a:p>
            <a:pPr algn="ctr"/>
            <a:r>
              <a:rPr lang="ru-RU" sz="2000" b="1" dirty="0" smtClean="0"/>
              <a:t>Михаил Владимирович</a:t>
            </a:r>
          </a:p>
          <a:p>
            <a:endParaRPr lang="ru-RU" sz="12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 smtClean="0"/>
              <a:t>Главный инженер АО СХП «</a:t>
            </a:r>
            <a:r>
              <a:rPr lang="ru-RU" sz="1600" dirty="0" err="1" smtClean="0"/>
              <a:t>Вощажниково</a:t>
            </a:r>
            <a:r>
              <a:rPr lang="ru-RU" sz="1600" dirty="0" smtClean="0"/>
              <a:t>»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 smtClean="0"/>
              <a:t>Высший уровень </a:t>
            </a:r>
            <a:r>
              <a:rPr lang="ru-RU" sz="1600" dirty="0"/>
              <a:t>производственной квалификации </a:t>
            </a:r>
            <a:r>
              <a:rPr lang="ru-RU" sz="1600" dirty="0" smtClean="0"/>
              <a:t>(слесарь по ремонту сельскохозяйственных машин и оборудования 6 разряда);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 smtClean="0"/>
              <a:t>Повышение квалификации по производственному профилю в 2017 году;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 smtClean="0"/>
              <a:t>Участие в корпоративном конкурсе профессионального мастерства;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 smtClean="0"/>
              <a:t>Курсы по программе обучения наставничеству в 2016 году;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 smtClean="0"/>
              <a:t>Почётная грамота губернатора Ярославской области.</a:t>
            </a:r>
            <a:endParaRPr lang="ru-RU" sz="1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843558"/>
            <a:ext cx="3528392" cy="3661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84702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19872" y="0"/>
            <a:ext cx="55446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Наставники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067944" y="707886"/>
            <a:ext cx="4896544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 smtClean="0"/>
              <a:t>Потешкин</a:t>
            </a:r>
            <a:endParaRPr lang="ru-RU" sz="2000" b="1" dirty="0" smtClean="0"/>
          </a:p>
          <a:p>
            <a:pPr algn="ctr"/>
            <a:r>
              <a:rPr lang="ru-RU" sz="2000" b="1" dirty="0" smtClean="0"/>
              <a:t>Владимир Максимович</a:t>
            </a:r>
          </a:p>
          <a:p>
            <a:endParaRPr lang="ru-RU" sz="12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 smtClean="0"/>
              <a:t>Начальник отдела службы кормозаготовки;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 smtClean="0"/>
              <a:t>Высший уровень производственной квалификации (тракторист-машинист сельскохозяйственного производства 1 класса);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 smtClean="0"/>
              <a:t>Повышение квалификации по производственному профилю в 2017 году;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 smtClean="0"/>
              <a:t>Курсы по программе обучения наставничеству в 2016 году;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/>
              <a:t>Благодарность Министерства сельского хозяйства </a:t>
            </a:r>
            <a:r>
              <a:rPr lang="ru-RU" sz="1600" dirty="0" smtClean="0"/>
              <a:t>РФ, Почётный знак </a:t>
            </a:r>
            <a:r>
              <a:rPr lang="ru-RU" sz="1600" dirty="0" err="1" smtClean="0"/>
              <a:t>А.П.Мельгунова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915566"/>
            <a:ext cx="3528392" cy="3655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59524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" y="637876"/>
            <a:ext cx="3951549" cy="222274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95536" y="27459"/>
            <a:ext cx="8964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ВИДЫ РАБОТ ПРОИЗВОДСТВЕННОЙ ПРАКТИКИ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9952" y="637876"/>
            <a:ext cx="3305831" cy="22286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5258" y="2931790"/>
            <a:ext cx="3383573" cy="208501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0575" y="2931790"/>
            <a:ext cx="3310415" cy="2085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52712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55776" y="-92546"/>
            <a:ext cx="8964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РЕЗУЛЬТАТЫ ОБУЧЕНИЯ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4524237"/>
              </p:ext>
            </p:extLst>
          </p:nvPr>
        </p:nvGraphicFramePr>
        <p:xfrm>
          <a:off x="0" y="446514"/>
          <a:ext cx="9144000" cy="46962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2793893466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792703318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114641117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31367943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Выпускники, получившие уровень квалификации, заявленный предприятием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Выпускники, получившие повышенный уровень квалификации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Выпускники, получившие предложение трудоустройства</a:t>
                      </a:r>
                    </a:p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Победители и призёры конкурсов и чемпионатов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9541763"/>
                  </a:ext>
                </a:extLst>
              </a:tr>
              <a:tr h="3538056">
                <a:tc>
                  <a:txBody>
                    <a:bodyPr/>
                    <a:lstStyle/>
                    <a:p>
                      <a:r>
                        <a:rPr lang="ru-RU" u="sng" dirty="0" smtClean="0">
                          <a:solidFill>
                            <a:schemeClr val="tx1"/>
                          </a:solidFill>
                        </a:rPr>
                        <a:t>6 человек:</a:t>
                      </a:r>
                    </a:p>
                    <a:p>
                      <a:endParaRPr lang="ru-RU" u="sng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Смирнов А.С.</a:t>
                      </a:r>
                    </a:p>
                    <a:p>
                      <a:r>
                        <a:rPr lang="ru-RU" sz="1400" dirty="0" err="1" smtClean="0">
                          <a:solidFill>
                            <a:schemeClr val="tx1"/>
                          </a:solidFill>
                        </a:rPr>
                        <a:t>Муранов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 В.А.</a:t>
                      </a:r>
                    </a:p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Румянцев Г.Ю.</a:t>
                      </a:r>
                    </a:p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Павлов В.А.</a:t>
                      </a:r>
                    </a:p>
                    <a:p>
                      <a:r>
                        <a:rPr lang="ru-RU" sz="1400" dirty="0" err="1" smtClean="0">
                          <a:solidFill>
                            <a:schemeClr val="tx1"/>
                          </a:solidFill>
                        </a:rPr>
                        <a:t>Кореляков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 И.М.</a:t>
                      </a:r>
                    </a:p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Козлов А.В.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u="sng" dirty="0" smtClean="0">
                          <a:solidFill>
                            <a:schemeClr val="tx1"/>
                          </a:solidFill>
                        </a:rPr>
                        <a:t>9 человек:</a:t>
                      </a:r>
                    </a:p>
                    <a:p>
                      <a:endParaRPr lang="ru-RU" u="sng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Гончаренко И.А.</a:t>
                      </a:r>
                    </a:p>
                    <a:p>
                      <a:r>
                        <a:rPr lang="ru-RU" sz="1400" dirty="0" err="1" smtClean="0">
                          <a:solidFill>
                            <a:schemeClr val="tx1"/>
                          </a:solidFill>
                        </a:rPr>
                        <a:t>Сулагин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 В.В.</a:t>
                      </a:r>
                    </a:p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Сальков Р.Ю.</a:t>
                      </a:r>
                    </a:p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Тарасов А.В.</a:t>
                      </a:r>
                    </a:p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Разгуляев М.И.</a:t>
                      </a:r>
                    </a:p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Чистяков В.В.</a:t>
                      </a:r>
                    </a:p>
                    <a:p>
                      <a:r>
                        <a:rPr lang="ru-RU" sz="1400" dirty="0" err="1" smtClean="0">
                          <a:solidFill>
                            <a:schemeClr val="tx1"/>
                          </a:solidFill>
                        </a:rPr>
                        <a:t>Шмаринов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 А.Д.</a:t>
                      </a:r>
                    </a:p>
                    <a:p>
                      <a:r>
                        <a:rPr lang="ru-RU" sz="1400" dirty="0" err="1" smtClean="0">
                          <a:solidFill>
                            <a:schemeClr val="tx1"/>
                          </a:solidFill>
                        </a:rPr>
                        <a:t>Ключкин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 Д.А.</a:t>
                      </a:r>
                    </a:p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Федулов М.А.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u="sng" dirty="0" smtClean="0">
                          <a:solidFill>
                            <a:schemeClr val="tx1"/>
                          </a:solidFill>
                        </a:rPr>
                        <a:t>7 человек:</a:t>
                      </a:r>
                    </a:p>
                    <a:p>
                      <a:endParaRPr lang="ru-RU" u="sng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Гончаренко И.А.</a:t>
                      </a:r>
                    </a:p>
                    <a:p>
                      <a:r>
                        <a:rPr lang="ru-RU" sz="1400" dirty="0" err="1" smtClean="0">
                          <a:solidFill>
                            <a:schemeClr val="tx1"/>
                          </a:solidFill>
                        </a:rPr>
                        <a:t>Сулагин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 В.В.</a:t>
                      </a:r>
                    </a:p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Сальков Р.Ю.</a:t>
                      </a:r>
                    </a:p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Разгуляев М.И.</a:t>
                      </a:r>
                    </a:p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Чистяков В.В.</a:t>
                      </a:r>
                    </a:p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Павлов В.А.</a:t>
                      </a:r>
                    </a:p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Козлов А.В.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u="sng" dirty="0" smtClean="0">
                          <a:solidFill>
                            <a:schemeClr val="tx1"/>
                          </a:solidFill>
                        </a:rPr>
                        <a:t>2 человека:</a:t>
                      </a:r>
                    </a:p>
                    <a:p>
                      <a:endParaRPr lang="ru-RU" u="sng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sz="1400" dirty="0" err="1" smtClean="0">
                          <a:solidFill>
                            <a:schemeClr val="tx1"/>
                          </a:solidFill>
                        </a:rPr>
                        <a:t>Хатунцев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 Д.В. (призёр Регионального конкурса профессионального мастерства студентов ПОО ЯО)</a:t>
                      </a:r>
                    </a:p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Евстафьев И.С. (победитель 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V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 РЧ 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WSR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 Ярославской области в компетенции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«Эксплуатация сельскохозяйственных машин»)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27817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738890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1291</TotalTime>
  <Words>357</Words>
  <Application>Microsoft Office PowerPoint</Application>
  <PresentationFormat>Экран (16:9)</PresentationFormat>
  <Paragraphs>86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Calibri</vt:lpstr>
      <vt:lpstr>Lucida Sans Unicode</vt:lpstr>
      <vt:lpstr>Verdana</vt:lpstr>
      <vt:lpstr>Wingdings</vt:lpstr>
      <vt:lpstr>Wingdings 2</vt:lpstr>
      <vt:lpstr>Wingdings 3</vt:lpstr>
      <vt:lpstr>Открытая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Ржаников</dc:creator>
  <cp:lastModifiedBy>Пользователь Windows</cp:lastModifiedBy>
  <cp:revision>135</cp:revision>
  <dcterms:created xsi:type="dcterms:W3CDTF">2018-04-17T11:18:21Z</dcterms:created>
  <dcterms:modified xsi:type="dcterms:W3CDTF">2019-06-06T13:48:56Z</dcterms:modified>
</cp:coreProperties>
</file>