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265" r:id="rId3"/>
    <p:sldId id="269" r:id="rId4"/>
    <p:sldId id="260" r:id="rId5"/>
    <p:sldId id="274" r:id="rId6"/>
    <p:sldId id="281" r:id="rId7"/>
    <p:sldId id="286" r:id="rId8"/>
    <p:sldId id="282" r:id="rId9"/>
    <p:sldId id="283" r:id="rId10"/>
    <p:sldId id="284" r:id="rId11"/>
    <p:sldId id="285" r:id="rId12"/>
    <p:sldId id="273" r:id="rId13"/>
    <p:sldId id="287" r:id="rId14"/>
    <p:sldId id="289" r:id="rId15"/>
    <p:sldId id="267" r:id="rId1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0.jpeg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E1D02-8A7B-46D7-99B0-4228BC685998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A86A32-89DF-4919-9451-46196EEE4B67}">
      <dgm:prSet phldrT="[Текст]" custT="1"/>
      <dgm:spPr>
        <a:solidFill>
          <a:schemeClr val="accent5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1800" b="1" dirty="0" smtClean="0"/>
            <a:t>аттестаци</a:t>
          </a:r>
          <a:r>
            <a:rPr lang="ru-RU" sz="1800" dirty="0" smtClean="0"/>
            <a:t>я</a:t>
          </a:r>
          <a:endParaRPr lang="ru-RU" sz="1800" dirty="0"/>
        </a:p>
      </dgm:t>
    </dgm:pt>
    <dgm:pt modelId="{A466D914-088F-4CC4-88BF-6896387F18F9}" type="parTrans" cxnId="{9AE02229-F1C5-4B43-B719-95696CEBB1B6}">
      <dgm:prSet/>
      <dgm:spPr/>
      <dgm:t>
        <a:bodyPr/>
        <a:lstStyle/>
        <a:p>
          <a:endParaRPr lang="ru-RU"/>
        </a:p>
      </dgm:t>
    </dgm:pt>
    <dgm:pt modelId="{A27F5A22-6B7E-4A66-AEAB-5A0E8B913461}" type="sibTrans" cxnId="{9AE02229-F1C5-4B43-B719-95696CEBB1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BD135A-3480-4AB6-9699-F9C36DE87F91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Материальное и материальное стимулирование</a:t>
          </a:r>
          <a:endParaRPr lang="ru-RU" sz="1400" b="1" dirty="0"/>
        </a:p>
      </dgm:t>
    </dgm:pt>
    <dgm:pt modelId="{F8416CA3-2AEA-419F-AED4-ACBDBD5F4CF7}" type="parTrans" cxnId="{E59B3A08-C2E6-4BDD-891F-92858E10D883}">
      <dgm:prSet/>
      <dgm:spPr/>
      <dgm:t>
        <a:bodyPr/>
        <a:lstStyle/>
        <a:p>
          <a:endParaRPr lang="ru-RU"/>
        </a:p>
      </dgm:t>
    </dgm:pt>
    <dgm:pt modelId="{FE2410CC-E5C6-4B1F-8FA8-561594AB3BD6}" type="sibTrans" cxnId="{E59B3A08-C2E6-4BDD-891F-92858E10D88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0A300DF-8A5C-4381-9158-6F6DDAFBFF3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/>
            <a:t>Мотивация развития через внешнюю оценку</a:t>
          </a:r>
          <a:r>
            <a:rPr lang="ru-RU" sz="1100" b="1" dirty="0" smtClean="0"/>
            <a:t>.</a:t>
          </a:r>
          <a:endParaRPr lang="ru-RU" sz="1100" b="1" dirty="0"/>
        </a:p>
      </dgm:t>
    </dgm:pt>
    <dgm:pt modelId="{C1575007-CCA5-47A2-ABDE-4ED886559F13}" type="parTrans" cxnId="{4BA5D4EB-DEFC-4043-9F86-94F8B1346473}">
      <dgm:prSet/>
      <dgm:spPr/>
      <dgm:t>
        <a:bodyPr/>
        <a:lstStyle/>
        <a:p>
          <a:endParaRPr lang="ru-RU"/>
        </a:p>
      </dgm:t>
    </dgm:pt>
    <dgm:pt modelId="{7A5774E4-9ED1-48F7-83E4-2566029C5C79}" type="sibTrans" cxnId="{4BA5D4EB-DEFC-4043-9F86-94F8B134647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952280-2F06-4F17-9172-7AD40AEAD256}">
      <dgm:prSet custT="1"/>
      <dgm:spPr>
        <a:solidFill>
          <a:srgbClr val="92D050"/>
        </a:solidFill>
      </dgm:spPr>
      <dgm:t>
        <a:bodyPr/>
        <a:lstStyle/>
        <a:p>
          <a:r>
            <a:rPr lang="ru-RU" sz="1600" b="1" dirty="0"/>
            <a:t>Повышение </a:t>
          </a:r>
          <a:r>
            <a:rPr lang="ru-RU" sz="1600" b="1" dirty="0" smtClean="0"/>
            <a:t>квалификации </a:t>
          </a:r>
          <a:endParaRPr lang="ru-RU" sz="1600" b="1" dirty="0"/>
        </a:p>
      </dgm:t>
    </dgm:pt>
    <dgm:pt modelId="{C89DA51B-B76C-4DBD-8365-34488CE64804}" type="parTrans" cxnId="{4DED56FC-5490-4784-A086-135AE37489C1}">
      <dgm:prSet/>
      <dgm:spPr/>
      <dgm:t>
        <a:bodyPr/>
        <a:lstStyle/>
        <a:p>
          <a:endParaRPr lang="ru-RU"/>
        </a:p>
      </dgm:t>
    </dgm:pt>
    <dgm:pt modelId="{F6E3610C-F25C-4C82-AB06-952BF39DE4ED}" type="sibTrans" cxnId="{4DED56FC-5490-4784-A086-135AE37489C1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FCDF495-B7F9-4E1C-8BA8-E10CED8983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Презентация опыта</a:t>
          </a:r>
          <a:endParaRPr lang="ru-RU" sz="1600" b="1" dirty="0"/>
        </a:p>
      </dgm:t>
    </dgm:pt>
    <dgm:pt modelId="{EA64C24F-85A3-4483-9EEB-B93E54CDEE31}" type="parTrans" cxnId="{235ACC03-A7E9-4138-A6F8-6D2DDA5EEE1E}">
      <dgm:prSet/>
      <dgm:spPr/>
      <dgm:t>
        <a:bodyPr/>
        <a:lstStyle/>
        <a:p>
          <a:endParaRPr lang="ru-RU"/>
        </a:p>
      </dgm:t>
    </dgm:pt>
    <dgm:pt modelId="{243A9C34-759A-4CA4-935C-F8FE07C79E74}" type="sibTrans" cxnId="{235ACC03-A7E9-4138-A6F8-6D2DDA5EEE1E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7A663E-9A01-467D-B897-A81BD048AFD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/>
            <a:t>карьера</a:t>
          </a:r>
          <a:endParaRPr lang="ru-RU" sz="2000" b="1" dirty="0"/>
        </a:p>
      </dgm:t>
    </dgm:pt>
    <dgm:pt modelId="{1B0B01A8-ADC0-493D-97FC-056E292F946A}" type="sibTrans" cxnId="{ACB8A577-13D8-4455-8207-3E5861433285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A6F590-F880-4629-9DE9-952FE8458933}" type="parTrans" cxnId="{ACB8A577-13D8-4455-8207-3E5861433285}">
      <dgm:prSet/>
      <dgm:spPr/>
      <dgm:t>
        <a:bodyPr/>
        <a:lstStyle/>
        <a:p>
          <a:endParaRPr lang="ru-RU"/>
        </a:p>
      </dgm:t>
    </dgm:pt>
    <dgm:pt modelId="{15DD7E7F-79F7-4432-B8A3-F347062FC704}" type="pres">
      <dgm:prSet presAssocID="{A40E1D02-8A7B-46D7-99B0-4228BC68599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22334CF9-67CD-4C6D-8080-8E6520507DE8}" type="pres">
      <dgm:prSet presAssocID="{FFCDF495-B7F9-4E1C-8BA8-E10CED89830E}" presName="text1" presStyleCnt="0"/>
      <dgm:spPr/>
    </dgm:pt>
    <dgm:pt modelId="{F1E2F9F4-9DFD-48D2-88D7-9772DA28EC75}" type="pres">
      <dgm:prSet presAssocID="{FFCDF495-B7F9-4E1C-8BA8-E10CED89830E}" presName="textRepeatNode" presStyleLbl="alignNode1" presStyleIdx="0" presStyleCnt="6" custScaleX="118469" custScaleY="108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BD036-7140-46A8-B713-BFED0B52001B}" type="pres">
      <dgm:prSet presAssocID="{FFCDF495-B7F9-4E1C-8BA8-E10CED89830E}" presName="textaccent1" presStyleCnt="0"/>
      <dgm:spPr/>
    </dgm:pt>
    <dgm:pt modelId="{CBCB8ED7-D1F5-4885-8FD9-EB66ADD3EE3A}" type="pres">
      <dgm:prSet presAssocID="{FFCDF495-B7F9-4E1C-8BA8-E10CED89830E}" presName="accentRepeatNode" presStyleLbl="solidAlignAcc1" presStyleIdx="0" presStyleCnt="12" custLinFactX="300000" custLinFactY="200000" custLinFactNeighborX="373635" custLinFactNeighborY="211575"/>
      <dgm:spPr/>
    </dgm:pt>
    <dgm:pt modelId="{EAAF871F-02E4-43BB-9AFE-BF3F8E6E3CB3}" type="pres">
      <dgm:prSet presAssocID="{243A9C34-759A-4CA4-935C-F8FE07C79E74}" presName="image1" presStyleCnt="0"/>
      <dgm:spPr/>
    </dgm:pt>
    <dgm:pt modelId="{81549AE7-5A71-4B8A-9F6A-18CAE497CC26}" type="pres">
      <dgm:prSet presAssocID="{243A9C34-759A-4CA4-935C-F8FE07C79E74}" presName="imageRepeatNode" presStyleLbl="alignAcc1" presStyleIdx="0" presStyleCnt="6" custScaleX="129263" custScaleY="146821"/>
      <dgm:spPr/>
      <dgm:t>
        <a:bodyPr/>
        <a:lstStyle/>
        <a:p>
          <a:endParaRPr lang="ru-RU"/>
        </a:p>
      </dgm:t>
    </dgm:pt>
    <dgm:pt modelId="{07B5C570-38D9-419D-8C91-B13CBD2DC3FB}" type="pres">
      <dgm:prSet presAssocID="{243A9C34-759A-4CA4-935C-F8FE07C79E74}" presName="imageaccent1" presStyleCnt="0"/>
      <dgm:spPr/>
    </dgm:pt>
    <dgm:pt modelId="{EC73DCFF-50C8-403C-9EF0-3CD9140C5798}" type="pres">
      <dgm:prSet presAssocID="{243A9C34-759A-4CA4-935C-F8FE07C79E74}" presName="accentRepeatNode" presStyleLbl="solidAlignAcc1" presStyleIdx="1" presStyleCnt="12" custLinFactX="-200000" custLinFactNeighborX="-202024" custLinFactNeighborY="48838"/>
      <dgm:spPr/>
    </dgm:pt>
    <dgm:pt modelId="{3277E623-4ADB-4A9D-A53C-0C88E738FFD9}" type="pres">
      <dgm:prSet presAssocID="{A0A300DF-8A5C-4381-9158-6F6DDAFBFF3E}" presName="text2" presStyleCnt="0"/>
      <dgm:spPr/>
    </dgm:pt>
    <dgm:pt modelId="{8398B344-6440-42A6-A7D2-31DB45F111AD}" type="pres">
      <dgm:prSet presAssocID="{A0A300DF-8A5C-4381-9158-6F6DDAFBFF3E}" presName="textRepeatNode" presStyleLbl="alignNode1" presStyleIdx="1" presStyleCnt="6" custScaleX="123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DAA92-6AA9-46DF-90FC-8900A8FBA77F}" type="pres">
      <dgm:prSet presAssocID="{A0A300DF-8A5C-4381-9158-6F6DDAFBFF3E}" presName="textaccent2" presStyleCnt="0"/>
      <dgm:spPr/>
    </dgm:pt>
    <dgm:pt modelId="{799A865E-EFE7-4CA8-B049-14930F5B7509}" type="pres">
      <dgm:prSet presAssocID="{A0A300DF-8A5C-4381-9158-6F6DDAFBFF3E}" presName="accentRepeatNode" presStyleLbl="solidAlignAcc1" presStyleIdx="2" presStyleCnt="12" custLinFactY="-350875" custLinFactNeighborX="46056" custLinFactNeighborY="-400000"/>
      <dgm:spPr/>
    </dgm:pt>
    <dgm:pt modelId="{6FE14787-AA79-424F-853C-4EF72C6D9227}" type="pres">
      <dgm:prSet presAssocID="{7A5774E4-9ED1-48F7-83E4-2566029C5C79}" presName="image2" presStyleCnt="0"/>
      <dgm:spPr/>
    </dgm:pt>
    <dgm:pt modelId="{700D7168-2C6C-434D-948E-93C4D6199D8E}" type="pres">
      <dgm:prSet presAssocID="{7A5774E4-9ED1-48F7-83E4-2566029C5C79}" presName="imageRepeatNode" presStyleLbl="alignAcc1" presStyleIdx="1" presStyleCnt="6" custScaleX="121182" custScaleY="119186"/>
      <dgm:spPr/>
      <dgm:t>
        <a:bodyPr/>
        <a:lstStyle/>
        <a:p>
          <a:endParaRPr lang="ru-RU"/>
        </a:p>
      </dgm:t>
    </dgm:pt>
    <dgm:pt modelId="{13695F29-0438-4073-9F34-3CEE104C1C7D}" type="pres">
      <dgm:prSet presAssocID="{7A5774E4-9ED1-48F7-83E4-2566029C5C79}" presName="imageaccent2" presStyleCnt="0"/>
      <dgm:spPr/>
    </dgm:pt>
    <dgm:pt modelId="{985257BF-43E2-40E7-86E0-FACA3D1FA521}" type="pres">
      <dgm:prSet presAssocID="{7A5774E4-9ED1-48F7-83E4-2566029C5C79}" presName="accentRepeatNode" presStyleLbl="solidAlignAcc1" presStyleIdx="3" presStyleCnt="12" custLinFactX="5913" custLinFactY="200000" custLinFactNeighborX="100000" custLinFactNeighborY="215147"/>
      <dgm:spPr/>
    </dgm:pt>
    <dgm:pt modelId="{D23F8CBA-118A-49D9-AFA7-085188A19CBF}" type="pres">
      <dgm:prSet presAssocID="{13952280-2F06-4F17-9172-7AD40AEAD256}" presName="text3" presStyleCnt="0"/>
      <dgm:spPr/>
    </dgm:pt>
    <dgm:pt modelId="{C5570B92-25B9-4BAE-82EC-2D2D7B8B91B8}" type="pres">
      <dgm:prSet presAssocID="{13952280-2F06-4F17-9172-7AD40AEAD256}" presName="textRepeatNode" presStyleLbl="alignNode1" presStyleIdx="2" presStyleCnt="6" custScaleX="122581" custLinFactNeighborX="0" custLinFactNeighborY="1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3CB3A-D17D-40B0-AA53-61FE9A479B00}" type="pres">
      <dgm:prSet presAssocID="{13952280-2F06-4F17-9172-7AD40AEAD256}" presName="textaccent3" presStyleCnt="0"/>
      <dgm:spPr/>
    </dgm:pt>
    <dgm:pt modelId="{C6DF68F6-38C3-4F10-9A96-1B0F447A6BB1}" type="pres">
      <dgm:prSet presAssocID="{13952280-2F06-4F17-9172-7AD40AEAD256}" presName="accentRepeatNode" presStyleLbl="solidAlignAcc1" presStyleIdx="4" presStyleCnt="12" custLinFactX="-200000" custLinFactNeighborX="-294191" custLinFactNeighborY="-32370"/>
      <dgm:spPr/>
    </dgm:pt>
    <dgm:pt modelId="{B9139A7F-285B-49C8-9F91-5C27A4CDE4D3}" type="pres">
      <dgm:prSet presAssocID="{F6E3610C-F25C-4C82-AB06-952BF39DE4ED}" presName="image3" presStyleCnt="0"/>
      <dgm:spPr/>
    </dgm:pt>
    <dgm:pt modelId="{8A3A9BCC-BB49-493F-A40C-7257AD3F6A7A}" type="pres">
      <dgm:prSet presAssocID="{F6E3610C-F25C-4C82-AB06-952BF39DE4ED}" presName="imageRepeatNode" presStyleLbl="alignAcc1" presStyleIdx="2" presStyleCnt="6" custLinFactNeighborY="2155"/>
      <dgm:spPr/>
      <dgm:t>
        <a:bodyPr/>
        <a:lstStyle/>
        <a:p>
          <a:endParaRPr lang="ru-RU"/>
        </a:p>
      </dgm:t>
    </dgm:pt>
    <dgm:pt modelId="{AD1206C0-1A52-4438-A791-DFFE16263B99}" type="pres">
      <dgm:prSet presAssocID="{F6E3610C-F25C-4C82-AB06-952BF39DE4ED}" presName="imageaccent3" presStyleCnt="0"/>
      <dgm:spPr/>
    </dgm:pt>
    <dgm:pt modelId="{35EE531C-0E5D-4777-9974-607F310BDAC2}" type="pres">
      <dgm:prSet presAssocID="{F6E3610C-F25C-4C82-AB06-952BF39DE4ED}" presName="accentRepeatNode" presStyleLbl="solidAlignAcc1" presStyleIdx="5" presStyleCnt="12" custLinFactX="2194" custLinFactY="-183187" custLinFactNeighborX="100000" custLinFactNeighborY="-200000"/>
      <dgm:spPr/>
    </dgm:pt>
    <dgm:pt modelId="{C4592268-A22B-4181-B80D-948C85163E16}" type="pres">
      <dgm:prSet presAssocID="{D87A663E-9A01-467D-B897-A81BD048AFDC}" presName="text4" presStyleCnt="0"/>
      <dgm:spPr/>
    </dgm:pt>
    <dgm:pt modelId="{3028FD86-A0DA-4C69-965D-294D69E16DB2}" type="pres">
      <dgm:prSet presAssocID="{D87A663E-9A01-467D-B897-A81BD048AFDC}" presName="textRepeatNode" presStyleLbl="alignNode1" presStyleIdx="3" presStyleCnt="6" custScaleX="115759" custLinFactNeighborX="-434" custLinFactNeighborY="1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DC2DD-4EBB-4CEF-A2E0-9A2ADE8FF369}" type="pres">
      <dgm:prSet presAssocID="{D87A663E-9A01-467D-B897-A81BD048AFDC}" presName="textaccent4" presStyleCnt="0"/>
      <dgm:spPr/>
    </dgm:pt>
    <dgm:pt modelId="{200BB275-2940-4B68-A366-DE2A9B2F358A}" type="pres">
      <dgm:prSet presAssocID="{D87A663E-9A01-467D-B897-A81BD048AFDC}" presName="accentRepeatNode" presStyleLbl="solidAlignAcc1" presStyleIdx="6" presStyleCnt="12" custLinFactX="-300000" custLinFactY="-200000" custLinFactNeighborX="-362845" custLinFactNeighborY="-212532"/>
      <dgm:spPr/>
    </dgm:pt>
    <dgm:pt modelId="{55805B59-E1F2-4F8F-9A7B-17CC43A41EB8}" type="pres">
      <dgm:prSet presAssocID="{1B0B01A8-ADC0-493D-97FC-056E292F946A}" presName="image4" presStyleCnt="0"/>
      <dgm:spPr/>
    </dgm:pt>
    <dgm:pt modelId="{07944C2F-6761-490B-B379-17F5130C6AFC}" type="pres">
      <dgm:prSet presAssocID="{1B0B01A8-ADC0-493D-97FC-056E292F946A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2A5B921E-609A-4C11-A558-E520108BA91D}" type="pres">
      <dgm:prSet presAssocID="{1B0B01A8-ADC0-493D-97FC-056E292F946A}" presName="imageaccent4" presStyleCnt="0"/>
      <dgm:spPr/>
    </dgm:pt>
    <dgm:pt modelId="{76F5F8C1-832E-4107-9B23-2B07C5C2C989}" type="pres">
      <dgm:prSet presAssocID="{1B0B01A8-ADC0-493D-97FC-056E292F946A}" presName="accentRepeatNode" presStyleLbl="solidAlignAcc1" presStyleIdx="7" presStyleCnt="12"/>
      <dgm:spPr/>
    </dgm:pt>
    <dgm:pt modelId="{FF6411CD-55AB-4C5C-B74E-7BB2C9CCFD61}" type="pres">
      <dgm:prSet presAssocID="{59BD135A-3480-4AB6-9699-F9C36DE87F91}" presName="text5" presStyleCnt="0"/>
      <dgm:spPr/>
    </dgm:pt>
    <dgm:pt modelId="{367E3695-FF2C-47F7-AF1F-87FCE6B869E8}" type="pres">
      <dgm:prSet presAssocID="{59BD135A-3480-4AB6-9699-F9C36DE87F91}" presName="textRepeatNode" presStyleLbl="alignNode1" presStyleIdx="4" presStyleCnt="6" custScaleX="154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169CB-04C8-47D1-AA82-B680751722B0}" type="pres">
      <dgm:prSet presAssocID="{59BD135A-3480-4AB6-9699-F9C36DE87F91}" presName="textaccent5" presStyleCnt="0"/>
      <dgm:spPr/>
    </dgm:pt>
    <dgm:pt modelId="{C430A844-3954-488C-AE19-3D3ADB2691FD}" type="pres">
      <dgm:prSet presAssocID="{59BD135A-3480-4AB6-9699-F9C36DE87F91}" presName="accentRepeatNode" presStyleLbl="solidAlignAcc1" presStyleIdx="8" presStyleCnt="12" custLinFactY="-200000" custLinFactNeighborX="75993" custLinFactNeighborY="-245892"/>
      <dgm:spPr/>
    </dgm:pt>
    <dgm:pt modelId="{6CD42948-7EA0-4694-9332-DFD918F27788}" type="pres">
      <dgm:prSet presAssocID="{FE2410CC-E5C6-4B1F-8FA8-561594AB3BD6}" presName="image5" presStyleCnt="0"/>
      <dgm:spPr/>
    </dgm:pt>
    <dgm:pt modelId="{1720D4DC-55E6-4DB2-A10D-F5E137E9260B}" type="pres">
      <dgm:prSet presAssocID="{FE2410CC-E5C6-4B1F-8FA8-561594AB3BD6}" presName="imageRepeatNode" presStyleLbl="alignAcc1" presStyleIdx="4" presStyleCnt="6" custScaleX="118232" custScaleY="111050"/>
      <dgm:spPr/>
      <dgm:t>
        <a:bodyPr/>
        <a:lstStyle/>
        <a:p>
          <a:endParaRPr lang="ru-RU"/>
        </a:p>
      </dgm:t>
    </dgm:pt>
    <dgm:pt modelId="{94E4DA5D-143E-4040-95EB-D253B987E3A4}" type="pres">
      <dgm:prSet presAssocID="{FE2410CC-E5C6-4B1F-8FA8-561594AB3BD6}" presName="imageaccent5" presStyleCnt="0"/>
      <dgm:spPr/>
    </dgm:pt>
    <dgm:pt modelId="{70117A4E-154B-4EFC-8D66-E4371620C7DC}" type="pres">
      <dgm:prSet presAssocID="{FE2410CC-E5C6-4B1F-8FA8-561594AB3BD6}" presName="accentRepeatNode" presStyleLbl="solidAlignAcc1" presStyleIdx="9" presStyleCnt="12" custLinFactX="200000" custLinFactNeighborX="261426" custLinFactNeighborY="-66103"/>
      <dgm:spPr/>
    </dgm:pt>
    <dgm:pt modelId="{14B7F29E-0250-414D-AE39-EB74436FFD7F}" type="pres">
      <dgm:prSet presAssocID="{8AA86A32-89DF-4919-9451-46196EEE4B67}" presName="text6" presStyleCnt="0"/>
      <dgm:spPr/>
    </dgm:pt>
    <dgm:pt modelId="{EBFDB067-4C19-4E31-9E7E-CE434AFCFE41}" type="pres">
      <dgm:prSet presAssocID="{8AA86A32-89DF-4919-9451-46196EEE4B67}" presName="textRepeatNode" presStyleLbl="alignNode1" presStyleIdx="5" presStyleCnt="6" custScaleX="107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1FD30-440B-4823-892C-7DDB1E3A1914}" type="pres">
      <dgm:prSet presAssocID="{8AA86A32-89DF-4919-9451-46196EEE4B67}" presName="textaccent6" presStyleCnt="0"/>
      <dgm:spPr/>
    </dgm:pt>
    <dgm:pt modelId="{D79EACCD-FDE9-4563-BBBC-B7842459791A}" type="pres">
      <dgm:prSet presAssocID="{8AA86A32-89DF-4919-9451-46196EEE4B67}" presName="accentRepeatNode" presStyleLbl="solidAlignAcc1" presStyleIdx="10" presStyleCnt="12" custLinFactX="200000" custLinFactY="-379208" custLinFactNeighborX="279483" custLinFactNeighborY="-400000"/>
      <dgm:spPr/>
    </dgm:pt>
    <dgm:pt modelId="{BA0C789A-C457-4A75-A6E2-43BDA1DC4510}" type="pres">
      <dgm:prSet presAssocID="{A27F5A22-6B7E-4A66-AEAB-5A0E8B913461}" presName="image6" presStyleCnt="0"/>
      <dgm:spPr/>
    </dgm:pt>
    <dgm:pt modelId="{CE2E4B57-F6BE-4E4B-BA3B-931DB309BD53}" type="pres">
      <dgm:prSet presAssocID="{A27F5A22-6B7E-4A66-AEAB-5A0E8B913461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8AB8B703-BE27-44AE-968E-83B15FF3511F}" type="pres">
      <dgm:prSet presAssocID="{A27F5A22-6B7E-4A66-AEAB-5A0E8B913461}" presName="imageaccent6" presStyleCnt="0"/>
      <dgm:spPr/>
    </dgm:pt>
    <dgm:pt modelId="{4D6FC09A-DED9-48EE-BA28-2670742A37B0}" type="pres">
      <dgm:prSet presAssocID="{A27F5A22-6B7E-4A66-AEAB-5A0E8B913461}" presName="accentRepeatNode" presStyleLbl="solidAlignAcc1" presStyleIdx="11" presStyleCnt="12"/>
      <dgm:spPr/>
    </dgm:pt>
  </dgm:ptLst>
  <dgm:cxnLst>
    <dgm:cxn modelId="{2D28D626-DE06-43A6-9917-1DCAF5923B55}" type="presOf" srcId="{7A5774E4-9ED1-48F7-83E4-2566029C5C79}" destId="{700D7168-2C6C-434D-948E-93C4D6199D8E}" srcOrd="0" destOrd="0" presId="urn:microsoft.com/office/officeart/2008/layout/HexagonCluster"/>
    <dgm:cxn modelId="{235ACC03-A7E9-4138-A6F8-6D2DDA5EEE1E}" srcId="{A40E1D02-8A7B-46D7-99B0-4228BC685998}" destId="{FFCDF495-B7F9-4E1C-8BA8-E10CED89830E}" srcOrd="0" destOrd="0" parTransId="{EA64C24F-85A3-4483-9EEB-B93E54CDEE31}" sibTransId="{243A9C34-759A-4CA4-935C-F8FE07C79E74}"/>
    <dgm:cxn modelId="{98218CA5-B69B-4912-BFD3-64BCC62CAF48}" type="presOf" srcId="{FE2410CC-E5C6-4B1F-8FA8-561594AB3BD6}" destId="{1720D4DC-55E6-4DB2-A10D-F5E137E9260B}" srcOrd="0" destOrd="0" presId="urn:microsoft.com/office/officeart/2008/layout/HexagonCluster"/>
    <dgm:cxn modelId="{9AE02229-F1C5-4B43-B719-95696CEBB1B6}" srcId="{A40E1D02-8A7B-46D7-99B0-4228BC685998}" destId="{8AA86A32-89DF-4919-9451-46196EEE4B67}" srcOrd="5" destOrd="0" parTransId="{A466D914-088F-4CC4-88BF-6896387F18F9}" sibTransId="{A27F5A22-6B7E-4A66-AEAB-5A0E8B913461}"/>
    <dgm:cxn modelId="{138CDED2-1BDD-4C7F-BA8D-837AE2A114D0}" type="presOf" srcId="{D87A663E-9A01-467D-B897-A81BD048AFDC}" destId="{3028FD86-A0DA-4C69-965D-294D69E16DB2}" srcOrd="0" destOrd="0" presId="urn:microsoft.com/office/officeart/2008/layout/HexagonCluster"/>
    <dgm:cxn modelId="{6EC47DA6-2C1A-4537-AD61-1451885E4149}" type="presOf" srcId="{1B0B01A8-ADC0-493D-97FC-056E292F946A}" destId="{07944C2F-6761-490B-B379-17F5130C6AFC}" srcOrd="0" destOrd="0" presId="urn:microsoft.com/office/officeart/2008/layout/HexagonCluster"/>
    <dgm:cxn modelId="{2913BB67-DC9B-4B52-8FB1-8CC529217ED7}" type="presOf" srcId="{13952280-2F06-4F17-9172-7AD40AEAD256}" destId="{C5570B92-25B9-4BAE-82EC-2D2D7B8B91B8}" srcOrd="0" destOrd="0" presId="urn:microsoft.com/office/officeart/2008/layout/HexagonCluster"/>
    <dgm:cxn modelId="{9F2BEAFA-2415-4D93-A520-6D34336FE4B2}" type="presOf" srcId="{F6E3610C-F25C-4C82-AB06-952BF39DE4ED}" destId="{8A3A9BCC-BB49-493F-A40C-7257AD3F6A7A}" srcOrd="0" destOrd="0" presId="urn:microsoft.com/office/officeart/2008/layout/HexagonCluster"/>
    <dgm:cxn modelId="{ACB8A577-13D8-4455-8207-3E5861433285}" srcId="{A40E1D02-8A7B-46D7-99B0-4228BC685998}" destId="{D87A663E-9A01-467D-B897-A81BD048AFDC}" srcOrd="3" destOrd="0" parTransId="{72A6F590-F880-4629-9DE9-952FE8458933}" sibTransId="{1B0B01A8-ADC0-493D-97FC-056E292F946A}"/>
    <dgm:cxn modelId="{E59B3A08-C2E6-4BDD-891F-92858E10D883}" srcId="{A40E1D02-8A7B-46D7-99B0-4228BC685998}" destId="{59BD135A-3480-4AB6-9699-F9C36DE87F91}" srcOrd="4" destOrd="0" parTransId="{F8416CA3-2AEA-419F-AED4-ACBDBD5F4CF7}" sibTransId="{FE2410CC-E5C6-4B1F-8FA8-561594AB3BD6}"/>
    <dgm:cxn modelId="{72BF3F9A-5315-4863-A0FF-BC24A09BBF87}" type="presOf" srcId="{243A9C34-759A-4CA4-935C-F8FE07C79E74}" destId="{81549AE7-5A71-4B8A-9F6A-18CAE497CC26}" srcOrd="0" destOrd="0" presId="urn:microsoft.com/office/officeart/2008/layout/HexagonCluster"/>
    <dgm:cxn modelId="{3338C27E-1BD9-4988-9366-7B3EAB6B6047}" type="presOf" srcId="{59BD135A-3480-4AB6-9699-F9C36DE87F91}" destId="{367E3695-FF2C-47F7-AF1F-87FCE6B869E8}" srcOrd="0" destOrd="0" presId="urn:microsoft.com/office/officeart/2008/layout/HexagonCluster"/>
    <dgm:cxn modelId="{4DED56FC-5490-4784-A086-135AE37489C1}" srcId="{A40E1D02-8A7B-46D7-99B0-4228BC685998}" destId="{13952280-2F06-4F17-9172-7AD40AEAD256}" srcOrd="2" destOrd="0" parTransId="{C89DA51B-B76C-4DBD-8365-34488CE64804}" sibTransId="{F6E3610C-F25C-4C82-AB06-952BF39DE4ED}"/>
    <dgm:cxn modelId="{7261AF4E-4C13-4D76-842B-058CA58E3786}" type="presOf" srcId="{A40E1D02-8A7B-46D7-99B0-4228BC685998}" destId="{15DD7E7F-79F7-4432-B8A3-F347062FC704}" srcOrd="0" destOrd="0" presId="urn:microsoft.com/office/officeart/2008/layout/HexagonCluster"/>
    <dgm:cxn modelId="{FDFF1920-A68F-4629-962F-BF9ECDF27F3C}" type="presOf" srcId="{8AA86A32-89DF-4919-9451-46196EEE4B67}" destId="{EBFDB067-4C19-4E31-9E7E-CE434AFCFE41}" srcOrd="0" destOrd="0" presId="urn:microsoft.com/office/officeart/2008/layout/HexagonCluster"/>
    <dgm:cxn modelId="{32F536E8-8DC8-44F4-923B-460267B255B8}" type="presOf" srcId="{A0A300DF-8A5C-4381-9158-6F6DDAFBFF3E}" destId="{8398B344-6440-42A6-A7D2-31DB45F111AD}" srcOrd="0" destOrd="0" presId="urn:microsoft.com/office/officeart/2008/layout/HexagonCluster"/>
    <dgm:cxn modelId="{A467819B-6F2F-41C4-9F5F-945440E74770}" type="presOf" srcId="{FFCDF495-B7F9-4E1C-8BA8-E10CED89830E}" destId="{F1E2F9F4-9DFD-48D2-88D7-9772DA28EC75}" srcOrd="0" destOrd="0" presId="urn:microsoft.com/office/officeart/2008/layout/HexagonCluster"/>
    <dgm:cxn modelId="{181B9809-ADF6-4E56-A5EE-011823BD41DE}" type="presOf" srcId="{A27F5A22-6B7E-4A66-AEAB-5A0E8B913461}" destId="{CE2E4B57-F6BE-4E4B-BA3B-931DB309BD53}" srcOrd="0" destOrd="0" presId="urn:microsoft.com/office/officeart/2008/layout/HexagonCluster"/>
    <dgm:cxn modelId="{4BA5D4EB-DEFC-4043-9F86-94F8B1346473}" srcId="{A40E1D02-8A7B-46D7-99B0-4228BC685998}" destId="{A0A300DF-8A5C-4381-9158-6F6DDAFBFF3E}" srcOrd="1" destOrd="0" parTransId="{C1575007-CCA5-47A2-ABDE-4ED886559F13}" sibTransId="{7A5774E4-9ED1-48F7-83E4-2566029C5C79}"/>
    <dgm:cxn modelId="{859F022A-D7DC-4BCB-B578-29A88791CA74}" type="presParOf" srcId="{15DD7E7F-79F7-4432-B8A3-F347062FC704}" destId="{22334CF9-67CD-4C6D-8080-8E6520507DE8}" srcOrd="0" destOrd="0" presId="urn:microsoft.com/office/officeart/2008/layout/HexagonCluster"/>
    <dgm:cxn modelId="{F9394055-F0B6-4E3F-BBAE-EFE13438749C}" type="presParOf" srcId="{22334CF9-67CD-4C6D-8080-8E6520507DE8}" destId="{F1E2F9F4-9DFD-48D2-88D7-9772DA28EC75}" srcOrd="0" destOrd="0" presId="urn:microsoft.com/office/officeart/2008/layout/HexagonCluster"/>
    <dgm:cxn modelId="{FD433DA6-98AC-4883-825D-77CFD79C6BAA}" type="presParOf" srcId="{15DD7E7F-79F7-4432-B8A3-F347062FC704}" destId="{E71BD036-7140-46A8-B713-BFED0B52001B}" srcOrd="1" destOrd="0" presId="urn:microsoft.com/office/officeart/2008/layout/HexagonCluster"/>
    <dgm:cxn modelId="{9582F8CB-D360-4E62-8CB6-74AEC6F76B54}" type="presParOf" srcId="{E71BD036-7140-46A8-B713-BFED0B52001B}" destId="{CBCB8ED7-D1F5-4885-8FD9-EB66ADD3EE3A}" srcOrd="0" destOrd="0" presId="urn:microsoft.com/office/officeart/2008/layout/HexagonCluster"/>
    <dgm:cxn modelId="{2AF8E658-ED59-417A-9B13-51B089686A2F}" type="presParOf" srcId="{15DD7E7F-79F7-4432-B8A3-F347062FC704}" destId="{EAAF871F-02E4-43BB-9AFE-BF3F8E6E3CB3}" srcOrd="2" destOrd="0" presId="urn:microsoft.com/office/officeart/2008/layout/HexagonCluster"/>
    <dgm:cxn modelId="{D3FF0058-2705-4380-B493-0122C6B95DFD}" type="presParOf" srcId="{EAAF871F-02E4-43BB-9AFE-BF3F8E6E3CB3}" destId="{81549AE7-5A71-4B8A-9F6A-18CAE497CC26}" srcOrd="0" destOrd="0" presId="urn:microsoft.com/office/officeart/2008/layout/HexagonCluster"/>
    <dgm:cxn modelId="{A3F795D9-F4FA-4B68-9715-E3797F4F65EE}" type="presParOf" srcId="{15DD7E7F-79F7-4432-B8A3-F347062FC704}" destId="{07B5C570-38D9-419D-8C91-B13CBD2DC3FB}" srcOrd="3" destOrd="0" presId="urn:microsoft.com/office/officeart/2008/layout/HexagonCluster"/>
    <dgm:cxn modelId="{B28B3CED-C866-4F58-8291-295FA933E942}" type="presParOf" srcId="{07B5C570-38D9-419D-8C91-B13CBD2DC3FB}" destId="{EC73DCFF-50C8-403C-9EF0-3CD9140C5798}" srcOrd="0" destOrd="0" presId="urn:microsoft.com/office/officeart/2008/layout/HexagonCluster"/>
    <dgm:cxn modelId="{BA3E1B98-C1D2-4B97-A389-09F3C07EA94A}" type="presParOf" srcId="{15DD7E7F-79F7-4432-B8A3-F347062FC704}" destId="{3277E623-4ADB-4A9D-A53C-0C88E738FFD9}" srcOrd="4" destOrd="0" presId="urn:microsoft.com/office/officeart/2008/layout/HexagonCluster"/>
    <dgm:cxn modelId="{98E2B05C-204B-4D25-9604-774DCCB545C3}" type="presParOf" srcId="{3277E623-4ADB-4A9D-A53C-0C88E738FFD9}" destId="{8398B344-6440-42A6-A7D2-31DB45F111AD}" srcOrd="0" destOrd="0" presId="urn:microsoft.com/office/officeart/2008/layout/HexagonCluster"/>
    <dgm:cxn modelId="{E1CEA08E-6723-4B91-9BEB-25DF99232B6F}" type="presParOf" srcId="{15DD7E7F-79F7-4432-B8A3-F347062FC704}" destId="{144DAA92-6AA9-46DF-90FC-8900A8FBA77F}" srcOrd="5" destOrd="0" presId="urn:microsoft.com/office/officeart/2008/layout/HexagonCluster"/>
    <dgm:cxn modelId="{1E6DB404-DFFE-42CE-BE39-2D6CB76CE01A}" type="presParOf" srcId="{144DAA92-6AA9-46DF-90FC-8900A8FBA77F}" destId="{799A865E-EFE7-4CA8-B049-14930F5B7509}" srcOrd="0" destOrd="0" presId="urn:microsoft.com/office/officeart/2008/layout/HexagonCluster"/>
    <dgm:cxn modelId="{570D36A4-1070-471A-B1F3-EFCA276414D4}" type="presParOf" srcId="{15DD7E7F-79F7-4432-B8A3-F347062FC704}" destId="{6FE14787-AA79-424F-853C-4EF72C6D9227}" srcOrd="6" destOrd="0" presId="urn:microsoft.com/office/officeart/2008/layout/HexagonCluster"/>
    <dgm:cxn modelId="{319CDA1B-65FC-4EC3-8FF0-3383A899F1F1}" type="presParOf" srcId="{6FE14787-AA79-424F-853C-4EF72C6D9227}" destId="{700D7168-2C6C-434D-948E-93C4D6199D8E}" srcOrd="0" destOrd="0" presId="urn:microsoft.com/office/officeart/2008/layout/HexagonCluster"/>
    <dgm:cxn modelId="{B5F4B8AF-A7A7-4007-BD36-D38E703DD675}" type="presParOf" srcId="{15DD7E7F-79F7-4432-B8A3-F347062FC704}" destId="{13695F29-0438-4073-9F34-3CEE104C1C7D}" srcOrd="7" destOrd="0" presId="urn:microsoft.com/office/officeart/2008/layout/HexagonCluster"/>
    <dgm:cxn modelId="{0B924893-F570-4075-A944-5995F34EB992}" type="presParOf" srcId="{13695F29-0438-4073-9F34-3CEE104C1C7D}" destId="{985257BF-43E2-40E7-86E0-FACA3D1FA521}" srcOrd="0" destOrd="0" presId="urn:microsoft.com/office/officeart/2008/layout/HexagonCluster"/>
    <dgm:cxn modelId="{9F51F48C-A592-4753-B3CA-428E9AA12FF3}" type="presParOf" srcId="{15DD7E7F-79F7-4432-B8A3-F347062FC704}" destId="{D23F8CBA-118A-49D9-AFA7-085188A19CBF}" srcOrd="8" destOrd="0" presId="urn:microsoft.com/office/officeart/2008/layout/HexagonCluster"/>
    <dgm:cxn modelId="{AA5D2DCC-2999-4679-8DEF-39D7AA350D9D}" type="presParOf" srcId="{D23F8CBA-118A-49D9-AFA7-085188A19CBF}" destId="{C5570B92-25B9-4BAE-82EC-2D2D7B8B91B8}" srcOrd="0" destOrd="0" presId="urn:microsoft.com/office/officeart/2008/layout/HexagonCluster"/>
    <dgm:cxn modelId="{93D2EF30-1976-428B-84A2-B9CF6454EF76}" type="presParOf" srcId="{15DD7E7F-79F7-4432-B8A3-F347062FC704}" destId="{EDB3CB3A-D17D-40B0-AA53-61FE9A479B00}" srcOrd="9" destOrd="0" presId="urn:microsoft.com/office/officeart/2008/layout/HexagonCluster"/>
    <dgm:cxn modelId="{CC09B270-076C-4D3F-97D8-1B01090C24CB}" type="presParOf" srcId="{EDB3CB3A-D17D-40B0-AA53-61FE9A479B00}" destId="{C6DF68F6-38C3-4F10-9A96-1B0F447A6BB1}" srcOrd="0" destOrd="0" presId="urn:microsoft.com/office/officeart/2008/layout/HexagonCluster"/>
    <dgm:cxn modelId="{6C9C76A1-88A9-42DF-A782-F09400CD8BDE}" type="presParOf" srcId="{15DD7E7F-79F7-4432-B8A3-F347062FC704}" destId="{B9139A7F-285B-49C8-9F91-5C27A4CDE4D3}" srcOrd="10" destOrd="0" presId="urn:microsoft.com/office/officeart/2008/layout/HexagonCluster"/>
    <dgm:cxn modelId="{A9A916E2-67BD-4BE6-BDA4-A2386934841F}" type="presParOf" srcId="{B9139A7F-285B-49C8-9F91-5C27A4CDE4D3}" destId="{8A3A9BCC-BB49-493F-A40C-7257AD3F6A7A}" srcOrd="0" destOrd="0" presId="urn:microsoft.com/office/officeart/2008/layout/HexagonCluster"/>
    <dgm:cxn modelId="{A89DCD5F-835A-435A-82CD-3FD688659FEE}" type="presParOf" srcId="{15DD7E7F-79F7-4432-B8A3-F347062FC704}" destId="{AD1206C0-1A52-4438-A791-DFFE16263B99}" srcOrd="11" destOrd="0" presId="urn:microsoft.com/office/officeart/2008/layout/HexagonCluster"/>
    <dgm:cxn modelId="{C6972C96-C078-4144-8A6D-1EF84D68225A}" type="presParOf" srcId="{AD1206C0-1A52-4438-A791-DFFE16263B99}" destId="{35EE531C-0E5D-4777-9974-607F310BDAC2}" srcOrd="0" destOrd="0" presId="urn:microsoft.com/office/officeart/2008/layout/HexagonCluster"/>
    <dgm:cxn modelId="{FD136FBA-F874-48C9-9305-4CF2461CF669}" type="presParOf" srcId="{15DD7E7F-79F7-4432-B8A3-F347062FC704}" destId="{C4592268-A22B-4181-B80D-948C85163E16}" srcOrd="12" destOrd="0" presId="urn:microsoft.com/office/officeart/2008/layout/HexagonCluster"/>
    <dgm:cxn modelId="{B05519F9-65D3-4EAB-9DBA-B4CAB031B1E2}" type="presParOf" srcId="{C4592268-A22B-4181-B80D-948C85163E16}" destId="{3028FD86-A0DA-4C69-965D-294D69E16DB2}" srcOrd="0" destOrd="0" presId="urn:microsoft.com/office/officeart/2008/layout/HexagonCluster"/>
    <dgm:cxn modelId="{DD644036-8BF8-40AF-B0CF-F25514078ED7}" type="presParOf" srcId="{15DD7E7F-79F7-4432-B8A3-F347062FC704}" destId="{B3EDC2DD-4EBB-4CEF-A2E0-9A2ADE8FF369}" srcOrd="13" destOrd="0" presId="urn:microsoft.com/office/officeart/2008/layout/HexagonCluster"/>
    <dgm:cxn modelId="{8DC09D11-92F3-4A0C-9AD8-614BE8DDD0A8}" type="presParOf" srcId="{B3EDC2DD-4EBB-4CEF-A2E0-9A2ADE8FF369}" destId="{200BB275-2940-4B68-A366-DE2A9B2F358A}" srcOrd="0" destOrd="0" presId="urn:microsoft.com/office/officeart/2008/layout/HexagonCluster"/>
    <dgm:cxn modelId="{E2A434F7-7C33-436B-9F41-CD1FA7AC0899}" type="presParOf" srcId="{15DD7E7F-79F7-4432-B8A3-F347062FC704}" destId="{55805B59-E1F2-4F8F-9A7B-17CC43A41EB8}" srcOrd="14" destOrd="0" presId="urn:microsoft.com/office/officeart/2008/layout/HexagonCluster"/>
    <dgm:cxn modelId="{219A9DEA-4C6D-4897-8D8A-4FBD1042ED20}" type="presParOf" srcId="{55805B59-E1F2-4F8F-9A7B-17CC43A41EB8}" destId="{07944C2F-6761-490B-B379-17F5130C6AFC}" srcOrd="0" destOrd="0" presId="urn:microsoft.com/office/officeart/2008/layout/HexagonCluster"/>
    <dgm:cxn modelId="{243F35F0-19C4-45E0-9347-92AEC23EB1EC}" type="presParOf" srcId="{15DD7E7F-79F7-4432-B8A3-F347062FC704}" destId="{2A5B921E-609A-4C11-A558-E520108BA91D}" srcOrd="15" destOrd="0" presId="urn:microsoft.com/office/officeart/2008/layout/HexagonCluster"/>
    <dgm:cxn modelId="{71896254-083D-4521-AF7E-41AC38829557}" type="presParOf" srcId="{2A5B921E-609A-4C11-A558-E520108BA91D}" destId="{76F5F8C1-832E-4107-9B23-2B07C5C2C989}" srcOrd="0" destOrd="0" presId="urn:microsoft.com/office/officeart/2008/layout/HexagonCluster"/>
    <dgm:cxn modelId="{68EE8A27-FDC2-45FB-BDFA-CD4837ADA983}" type="presParOf" srcId="{15DD7E7F-79F7-4432-B8A3-F347062FC704}" destId="{FF6411CD-55AB-4C5C-B74E-7BB2C9CCFD61}" srcOrd="16" destOrd="0" presId="urn:microsoft.com/office/officeart/2008/layout/HexagonCluster"/>
    <dgm:cxn modelId="{9194AB01-AEAB-46C3-924B-25030F2A684F}" type="presParOf" srcId="{FF6411CD-55AB-4C5C-B74E-7BB2C9CCFD61}" destId="{367E3695-FF2C-47F7-AF1F-87FCE6B869E8}" srcOrd="0" destOrd="0" presId="urn:microsoft.com/office/officeart/2008/layout/HexagonCluster"/>
    <dgm:cxn modelId="{C606FCA8-E998-4782-AA3F-A1502CDD5FF2}" type="presParOf" srcId="{15DD7E7F-79F7-4432-B8A3-F347062FC704}" destId="{390169CB-04C8-47D1-AA82-B680751722B0}" srcOrd="17" destOrd="0" presId="urn:microsoft.com/office/officeart/2008/layout/HexagonCluster"/>
    <dgm:cxn modelId="{DF9D218E-DEA7-4792-B4E0-90C13C353A1C}" type="presParOf" srcId="{390169CB-04C8-47D1-AA82-B680751722B0}" destId="{C430A844-3954-488C-AE19-3D3ADB2691FD}" srcOrd="0" destOrd="0" presId="urn:microsoft.com/office/officeart/2008/layout/HexagonCluster"/>
    <dgm:cxn modelId="{FCA9057E-8E41-4A22-986D-F0CE579461B4}" type="presParOf" srcId="{15DD7E7F-79F7-4432-B8A3-F347062FC704}" destId="{6CD42948-7EA0-4694-9332-DFD918F27788}" srcOrd="18" destOrd="0" presId="urn:microsoft.com/office/officeart/2008/layout/HexagonCluster"/>
    <dgm:cxn modelId="{5A60A175-772E-4965-A666-539429D9953B}" type="presParOf" srcId="{6CD42948-7EA0-4694-9332-DFD918F27788}" destId="{1720D4DC-55E6-4DB2-A10D-F5E137E9260B}" srcOrd="0" destOrd="0" presId="urn:microsoft.com/office/officeart/2008/layout/HexagonCluster"/>
    <dgm:cxn modelId="{A7BBBAF7-9C9F-486A-BA8E-C8B092F9893C}" type="presParOf" srcId="{15DD7E7F-79F7-4432-B8A3-F347062FC704}" destId="{94E4DA5D-143E-4040-95EB-D253B987E3A4}" srcOrd="19" destOrd="0" presId="urn:microsoft.com/office/officeart/2008/layout/HexagonCluster"/>
    <dgm:cxn modelId="{9C02640F-744A-4EAD-8BD1-31752F233083}" type="presParOf" srcId="{94E4DA5D-143E-4040-95EB-D253B987E3A4}" destId="{70117A4E-154B-4EFC-8D66-E4371620C7DC}" srcOrd="0" destOrd="0" presId="urn:microsoft.com/office/officeart/2008/layout/HexagonCluster"/>
    <dgm:cxn modelId="{42C899A2-B842-4388-9F50-BA5EBCF38738}" type="presParOf" srcId="{15DD7E7F-79F7-4432-B8A3-F347062FC704}" destId="{14B7F29E-0250-414D-AE39-EB74436FFD7F}" srcOrd="20" destOrd="0" presId="urn:microsoft.com/office/officeart/2008/layout/HexagonCluster"/>
    <dgm:cxn modelId="{9F524276-5073-4976-B0DE-F152D716712A}" type="presParOf" srcId="{14B7F29E-0250-414D-AE39-EB74436FFD7F}" destId="{EBFDB067-4C19-4E31-9E7E-CE434AFCFE41}" srcOrd="0" destOrd="0" presId="urn:microsoft.com/office/officeart/2008/layout/HexagonCluster"/>
    <dgm:cxn modelId="{D3AE39B7-EF19-4EBE-A8C4-F9EB7766403D}" type="presParOf" srcId="{15DD7E7F-79F7-4432-B8A3-F347062FC704}" destId="{35F1FD30-440B-4823-892C-7DDB1E3A1914}" srcOrd="21" destOrd="0" presId="urn:microsoft.com/office/officeart/2008/layout/HexagonCluster"/>
    <dgm:cxn modelId="{F59AFD1A-6E17-420C-B3E1-5105F262C239}" type="presParOf" srcId="{35F1FD30-440B-4823-892C-7DDB1E3A1914}" destId="{D79EACCD-FDE9-4563-BBBC-B7842459791A}" srcOrd="0" destOrd="0" presId="urn:microsoft.com/office/officeart/2008/layout/HexagonCluster"/>
    <dgm:cxn modelId="{8146AD3F-8FC9-4135-A2B6-C8F0B3EEAB04}" type="presParOf" srcId="{15DD7E7F-79F7-4432-B8A3-F347062FC704}" destId="{BA0C789A-C457-4A75-A6E2-43BDA1DC4510}" srcOrd="22" destOrd="0" presId="urn:microsoft.com/office/officeart/2008/layout/HexagonCluster"/>
    <dgm:cxn modelId="{DF9CF985-8DF9-4F2F-A1F4-27CD55D3AD34}" type="presParOf" srcId="{BA0C789A-C457-4A75-A6E2-43BDA1DC4510}" destId="{CE2E4B57-F6BE-4E4B-BA3B-931DB309BD53}" srcOrd="0" destOrd="0" presId="urn:microsoft.com/office/officeart/2008/layout/HexagonCluster"/>
    <dgm:cxn modelId="{9E35325B-58D1-4DA0-B32D-541271786326}" type="presParOf" srcId="{15DD7E7F-79F7-4432-B8A3-F347062FC704}" destId="{8AB8B703-BE27-44AE-968E-83B15FF3511F}" srcOrd="23" destOrd="0" presId="urn:microsoft.com/office/officeart/2008/layout/HexagonCluster"/>
    <dgm:cxn modelId="{7CF91D0B-2321-4970-A5C4-26F18BCDBC70}" type="presParOf" srcId="{8AB8B703-BE27-44AE-968E-83B15FF3511F}" destId="{4D6FC09A-DED9-48EE-BA28-2670742A37B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9B751D-46E9-44F4-B157-FBB056EAAC9E}" type="doc">
      <dgm:prSet loTypeId="urn:microsoft.com/office/officeart/2005/8/layout/matrix1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FD26EE-8758-46CD-B13D-247C32711A6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Мотивы педагога для участия в профессиональных конкурсах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1E240DC-1B07-4E20-B9A7-826D85170FA6}" type="parTrans" cxnId="{D871CA06-B6EF-48A2-A91F-12610FCBAE13}">
      <dgm:prSet/>
      <dgm:spPr/>
      <dgm:t>
        <a:bodyPr/>
        <a:lstStyle/>
        <a:p>
          <a:endParaRPr lang="ru-RU"/>
        </a:p>
      </dgm:t>
    </dgm:pt>
    <dgm:pt modelId="{D90BD4FC-2039-45D6-8DF7-936C64F7B9A4}" type="sibTrans" cxnId="{D871CA06-B6EF-48A2-A91F-12610FCBAE13}">
      <dgm:prSet/>
      <dgm:spPr/>
      <dgm:t>
        <a:bodyPr/>
        <a:lstStyle/>
        <a:p>
          <a:endParaRPr lang="ru-RU"/>
        </a:p>
      </dgm:t>
    </dgm:pt>
    <dgm:pt modelId="{556431B2-AE02-4086-8E14-A807C5B36068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Желание познакомиться с опытом работы других педагогов</a:t>
          </a:r>
        </a:p>
        <a:p>
          <a:endParaRPr lang="ru-RU" sz="1400" dirty="0"/>
        </a:p>
      </dgm:t>
    </dgm:pt>
    <dgm:pt modelId="{1BBBAB33-325E-4AE5-8BBE-4C67DC9862FC}" type="parTrans" cxnId="{5F749886-74A0-42D0-976F-07979D2F78C6}">
      <dgm:prSet/>
      <dgm:spPr/>
      <dgm:t>
        <a:bodyPr/>
        <a:lstStyle/>
        <a:p>
          <a:endParaRPr lang="ru-RU"/>
        </a:p>
      </dgm:t>
    </dgm:pt>
    <dgm:pt modelId="{FEA213DE-546E-44A1-B333-71FE2FCD2AF7}" type="sibTrans" cxnId="{5F749886-74A0-42D0-976F-07979D2F78C6}">
      <dgm:prSet/>
      <dgm:spPr/>
      <dgm:t>
        <a:bodyPr/>
        <a:lstStyle/>
        <a:p>
          <a:endParaRPr lang="ru-RU"/>
        </a:p>
      </dgm:t>
    </dgm:pt>
    <dgm:pt modelId="{802961C5-AB4F-43B8-82D6-CF1EB366493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200" b="1" dirty="0">
              <a:latin typeface="Times New Roman" pitchFamily="18" charset="0"/>
              <a:cs typeface="Times New Roman" pitchFamily="18" charset="0"/>
            </a:rPr>
            <a:t>Желание приобрести определенный профессиональный статус, получить признание в педагогическом сообществе</a:t>
          </a:r>
        </a:p>
        <a:p>
          <a:endParaRPr lang="ru-RU" sz="1400" dirty="0"/>
        </a:p>
      </dgm:t>
    </dgm:pt>
    <dgm:pt modelId="{36E325FD-2478-4655-BDAC-D00AAECD7D2A}" type="parTrans" cxnId="{BAE7BBB4-80FF-4182-A635-3A9B8E61DBFF}">
      <dgm:prSet/>
      <dgm:spPr/>
      <dgm:t>
        <a:bodyPr/>
        <a:lstStyle/>
        <a:p>
          <a:endParaRPr lang="ru-RU"/>
        </a:p>
      </dgm:t>
    </dgm:pt>
    <dgm:pt modelId="{1AC87E2A-D365-4B5D-A08D-B7E8C75542F9}" type="sibTrans" cxnId="{BAE7BBB4-80FF-4182-A635-3A9B8E61DBFF}">
      <dgm:prSet/>
      <dgm:spPr/>
      <dgm:t>
        <a:bodyPr/>
        <a:lstStyle/>
        <a:p>
          <a:endParaRPr lang="ru-RU"/>
        </a:p>
      </dgm:t>
    </dgm:pt>
    <dgm:pt modelId="{9C2542D6-21E9-4E78-B636-FF417B8926A7}">
      <dgm:prSet phldrT="[Текст]" phldr="1"/>
      <dgm:spPr/>
      <dgm:t>
        <a:bodyPr/>
        <a:lstStyle/>
        <a:p>
          <a:endParaRPr lang="ru-RU"/>
        </a:p>
      </dgm:t>
    </dgm:pt>
    <dgm:pt modelId="{A7F21A2F-A94A-4E44-87BB-A01AE07875BE}" type="parTrans" cxnId="{DC7678A1-709C-4877-82EB-48565D729EB0}">
      <dgm:prSet/>
      <dgm:spPr/>
      <dgm:t>
        <a:bodyPr/>
        <a:lstStyle/>
        <a:p>
          <a:endParaRPr lang="ru-RU"/>
        </a:p>
      </dgm:t>
    </dgm:pt>
    <dgm:pt modelId="{EA365999-8E4F-43B4-81CB-980C87E90B85}" type="sibTrans" cxnId="{DC7678A1-709C-4877-82EB-48565D729EB0}">
      <dgm:prSet/>
      <dgm:spPr/>
      <dgm:t>
        <a:bodyPr/>
        <a:lstStyle/>
        <a:p>
          <a:endParaRPr lang="ru-RU"/>
        </a:p>
      </dgm:t>
    </dgm:pt>
    <dgm:pt modelId="{DD88001D-BDD2-4FAA-9F9E-1A6CCFBA40E9}">
      <dgm:prSet phldrT="[Текст]" phldr="1"/>
      <dgm:spPr/>
      <dgm:t>
        <a:bodyPr/>
        <a:lstStyle/>
        <a:p>
          <a:endParaRPr lang="ru-RU"/>
        </a:p>
      </dgm:t>
    </dgm:pt>
    <dgm:pt modelId="{DD767DCB-7C7F-4AB6-AEB1-AA0F34B191D2}" type="parTrans" cxnId="{529558A4-F7C6-4CE5-91E3-D4304FA86D98}">
      <dgm:prSet/>
      <dgm:spPr/>
      <dgm:t>
        <a:bodyPr/>
        <a:lstStyle/>
        <a:p>
          <a:endParaRPr lang="ru-RU"/>
        </a:p>
      </dgm:t>
    </dgm:pt>
    <dgm:pt modelId="{6A0AA8C6-7A2E-40FE-9F8A-59F7DAB62E49}" type="sibTrans" cxnId="{529558A4-F7C6-4CE5-91E3-D4304FA86D98}">
      <dgm:prSet/>
      <dgm:spPr/>
      <dgm:t>
        <a:bodyPr/>
        <a:lstStyle/>
        <a:p>
          <a:endParaRPr lang="ru-RU"/>
        </a:p>
      </dgm:t>
    </dgm:pt>
    <dgm:pt modelId="{9F91C9B2-298D-467A-A28A-9E7A9C0FFEE4}">
      <dgm:prSet/>
      <dgm:spPr/>
      <dgm:t>
        <a:bodyPr/>
        <a:lstStyle/>
        <a:p>
          <a:endParaRPr lang="ru-RU"/>
        </a:p>
      </dgm:t>
    </dgm:pt>
    <dgm:pt modelId="{519D33A2-0F0A-4081-B54F-A65D7F5DA023}" type="parTrans" cxnId="{0E4F36E4-B03C-4629-A655-B023CEDC424A}">
      <dgm:prSet/>
      <dgm:spPr/>
      <dgm:t>
        <a:bodyPr/>
        <a:lstStyle/>
        <a:p>
          <a:endParaRPr lang="ru-RU"/>
        </a:p>
      </dgm:t>
    </dgm:pt>
    <dgm:pt modelId="{0D6FE22A-6A80-49AC-A18D-4263BBFC7DE6}" type="sibTrans" cxnId="{0E4F36E4-B03C-4629-A655-B023CEDC424A}">
      <dgm:prSet/>
      <dgm:spPr/>
      <dgm:t>
        <a:bodyPr/>
        <a:lstStyle/>
        <a:p>
          <a:endParaRPr lang="ru-RU"/>
        </a:p>
      </dgm:t>
    </dgm:pt>
    <dgm:pt modelId="{BEE75A30-9E72-447A-93FE-3C6C97F6547F}">
      <dgm:prSet/>
      <dgm:spPr/>
      <dgm:t>
        <a:bodyPr/>
        <a:lstStyle/>
        <a:p>
          <a:endParaRPr lang="ru-RU"/>
        </a:p>
      </dgm:t>
    </dgm:pt>
    <dgm:pt modelId="{BB91CDA9-8AA4-492A-8336-85F3F6765431}" type="parTrans" cxnId="{E47D585F-1653-4DE0-A5C9-0C2869D4D18B}">
      <dgm:prSet/>
      <dgm:spPr/>
      <dgm:t>
        <a:bodyPr/>
        <a:lstStyle/>
        <a:p>
          <a:endParaRPr lang="ru-RU"/>
        </a:p>
      </dgm:t>
    </dgm:pt>
    <dgm:pt modelId="{5C765BE7-E99B-4B84-B94E-F5B8DF6FEF73}" type="sibTrans" cxnId="{E47D585F-1653-4DE0-A5C9-0C2869D4D18B}">
      <dgm:prSet/>
      <dgm:spPr/>
      <dgm:t>
        <a:bodyPr/>
        <a:lstStyle/>
        <a:p>
          <a:endParaRPr lang="ru-RU"/>
        </a:p>
      </dgm:t>
    </dgm:pt>
    <dgm:pt modelId="{1B6F70F9-EBE1-4318-B4E3-D1F6ED9A224E}">
      <dgm:prSet/>
      <dgm:spPr/>
      <dgm:t>
        <a:bodyPr/>
        <a:lstStyle/>
        <a:p>
          <a:endParaRPr lang="ru-RU"/>
        </a:p>
      </dgm:t>
    </dgm:pt>
    <dgm:pt modelId="{41465047-8D8B-4618-A01C-EF3A74A83A49}" type="parTrans" cxnId="{FFE13FDD-CBE1-4AA7-B487-CC57400AE12C}">
      <dgm:prSet/>
      <dgm:spPr/>
      <dgm:t>
        <a:bodyPr/>
        <a:lstStyle/>
        <a:p>
          <a:endParaRPr lang="ru-RU"/>
        </a:p>
      </dgm:t>
    </dgm:pt>
    <dgm:pt modelId="{2496C3DF-CB2F-4FE9-AEC7-B8D7914D6D7B}" type="sibTrans" cxnId="{FFE13FDD-CBE1-4AA7-B487-CC57400AE12C}">
      <dgm:prSet/>
      <dgm:spPr/>
      <dgm:t>
        <a:bodyPr/>
        <a:lstStyle/>
        <a:p>
          <a:endParaRPr lang="ru-RU"/>
        </a:p>
      </dgm:t>
    </dgm:pt>
    <dgm:pt modelId="{CD52049C-7D54-4279-B8AD-0A34D896D9BA}">
      <dgm:prSet/>
      <dgm:spPr/>
      <dgm:t>
        <a:bodyPr/>
        <a:lstStyle/>
        <a:p>
          <a:endParaRPr lang="ru-RU"/>
        </a:p>
      </dgm:t>
    </dgm:pt>
    <dgm:pt modelId="{5046AF71-56D5-4938-A5DB-E4154747A3B3}" type="parTrans" cxnId="{194B4A8E-7408-4CDC-AFFF-30B60453C392}">
      <dgm:prSet/>
      <dgm:spPr/>
      <dgm:t>
        <a:bodyPr/>
        <a:lstStyle/>
        <a:p>
          <a:endParaRPr lang="ru-RU"/>
        </a:p>
      </dgm:t>
    </dgm:pt>
    <dgm:pt modelId="{DBFC8495-F856-4CA6-9630-E9DF6EEB1138}" type="sibTrans" cxnId="{194B4A8E-7408-4CDC-AFFF-30B60453C392}">
      <dgm:prSet/>
      <dgm:spPr/>
      <dgm:t>
        <a:bodyPr/>
        <a:lstStyle/>
        <a:p>
          <a:endParaRPr lang="ru-RU"/>
        </a:p>
      </dgm:t>
    </dgm:pt>
    <dgm:pt modelId="{0F185281-9A26-44FD-8630-0B412223BEC8}">
      <dgm:prSet/>
      <dgm:spPr/>
      <dgm:t>
        <a:bodyPr/>
        <a:lstStyle/>
        <a:p>
          <a:endParaRPr lang="ru-RU"/>
        </a:p>
      </dgm:t>
    </dgm:pt>
    <dgm:pt modelId="{E0616268-9CBA-48AB-A71B-318C6A83B18B}" type="parTrans" cxnId="{7834F323-CCAF-40FB-AE4C-1F62BE91198C}">
      <dgm:prSet/>
      <dgm:spPr/>
      <dgm:t>
        <a:bodyPr/>
        <a:lstStyle/>
        <a:p>
          <a:endParaRPr lang="ru-RU"/>
        </a:p>
      </dgm:t>
    </dgm:pt>
    <dgm:pt modelId="{E12E8192-DBFD-4CE7-8B4D-CCD226521934}" type="sibTrans" cxnId="{7834F323-CCAF-40FB-AE4C-1F62BE91198C}">
      <dgm:prSet/>
      <dgm:spPr/>
      <dgm:t>
        <a:bodyPr/>
        <a:lstStyle/>
        <a:p>
          <a:endParaRPr lang="ru-RU"/>
        </a:p>
      </dgm:t>
    </dgm:pt>
    <dgm:pt modelId="{5FB61A5A-D64A-4C3B-A6CF-8AD6A5442205}">
      <dgm:prSet/>
      <dgm:spPr/>
      <dgm:t>
        <a:bodyPr/>
        <a:lstStyle/>
        <a:p>
          <a:endParaRPr lang="ru-RU"/>
        </a:p>
      </dgm:t>
    </dgm:pt>
    <dgm:pt modelId="{7FE74076-C885-4858-995B-A733CE80EABD}" type="parTrans" cxnId="{458D5075-52B5-41B0-8075-F89B7F3E870C}">
      <dgm:prSet/>
      <dgm:spPr/>
      <dgm:t>
        <a:bodyPr/>
        <a:lstStyle/>
        <a:p>
          <a:endParaRPr lang="ru-RU"/>
        </a:p>
      </dgm:t>
    </dgm:pt>
    <dgm:pt modelId="{69707915-EA7F-4005-86E4-2491AC37D6C3}" type="sibTrans" cxnId="{458D5075-52B5-41B0-8075-F89B7F3E870C}">
      <dgm:prSet/>
      <dgm:spPr/>
      <dgm:t>
        <a:bodyPr/>
        <a:lstStyle/>
        <a:p>
          <a:endParaRPr lang="ru-RU"/>
        </a:p>
      </dgm:t>
    </dgm:pt>
    <dgm:pt modelId="{DD2AD8B1-9C32-4677-820A-3F8385974C67}">
      <dgm:prSet custT="1"/>
      <dgm:spPr/>
      <dgm:t>
        <a:bodyPr/>
        <a:lstStyle/>
        <a:p>
          <a:endParaRPr lang="ru-RU"/>
        </a:p>
      </dgm:t>
    </dgm:pt>
    <dgm:pt modelId="{0F1FF842-428F-4273-AC66-7509C4A81C0E}" type="parTrans" cxnId="{2548ECD7-049F-444E-8C48-10FA4076FC09}">
      <dgm:prSet/>
      <dgm:spPr/>
      <dgm:t>
        <a:bodyPr/>
        <a:lstStyle/>
        <a:p>
          <a:endParaRPr lang="ru-RU"/>
        </a:p>
      </dgm:t>
    </dgm:pt>
    <dgm:pt modelId="{20895B58-2E75-4DE2-8733-D15D6A60C835}" type="sibTrans" cxnId="{2548ECD7-049F-444E-8C48-10FA4076FC09}">
      <dgm:prSet/>
      <dgm:spPr/>
      <dgm:t>
        <a:bodyPr/>
        <a:lstStyle/>
        <a:p>
          <a:endParaRPr lang="ru-RU"/>
        </a:p>
      </dgm:t>
    </dgm:pt>
    <dgm:pt modelId="{ED1F9B4F-0BEA-4E85-B8EB-F3F1AC6F899A}">
      <dgm:prSet custT="1"/>
      <dgm:spPr/>
      <dgm:t>
        <a:bodyPr/>
        <a:lstStyle/>
        <a:p>
          <a:endParaRPr lang="ru-RU"/>
        </a:p>
      </dgm:t>
    </dgm:pt>
    <dgm:pt modelId="{3BB20E99-A1E3-44C3-8C5C-BF75A41E7EC7}" type="parTrans" cxnId="{7D0ED88F-EBED-4421-9C6D-900E449BDD37}">
      <dgm:prSet/>
      <dgm:spPr/>
      <dgm:t>
        <a:bodyPr/>
        <a:lstStyle/>
        <a:p>
          <a:endParaRPr lang="ru-RU"/>
        </a:p>
      </dgm:t>
    </dgm:pt>
    <dgm:pt modelId="{1E4FBFF7-F862-4A8A-A1A7-2332218BE722}" type="sibTrans" cxnId="{7D0ED88F-EBED-4421-9C6D-900E449BDD37}">
      <dgm:prSet/>
      <dgm:spPr/>
      <dgm:t>
        <a:bodyPr/>
        <a:lstStyle/>
        <a:p>
          <a:endParaRPr lang="ru-RU"/>
        </a:p>
      </dgm:t>
    </dgm:pt>
    <dgm:pt modelId="{F877A884-74F9-4B7D-ADB6-DAC131062831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0"/>
            </a:spcAft>
          </a:pP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Желание 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повысить педагогическое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мастерство</a:t>
          </a:r>
        </a:p>
        <a:p>
          <a:pPr>
            <a:spcAft>
              <a:spcPts val="0"/>
            </a:spcAft>
          </a:pPr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E1B74BB1-3D21-4198-B46F-44C7E772AF2C}" type="sibTrans" cxnId="{F7155A9E-53C2-4E2B-BC1C-BBB6D905AD31}">
      <dgm:prSet/>
      <dgm:spPr/>
      <dgm:t>
        <a:bodyPr/>
        <a:lstStyle/>
        <a:p>
          <a:endParaRPr lang="ru-RU"/>
        </a:p>
      </dgm:t>
    </dgm:pt>
    <dgm:pt modelId="{D6D38F28-F865-4B33-99E5-39FD50B2FF57}" type="parTrans" cxnId="{F7155A9E-53C2-4E2B-BC1C-BBB6D905AD31}">
      <dgm:prSet/>
      <dgm:spPr/>
      <dgm:t>
        <a:bodyPr/>
        <a:lstStyle/>
        <a:p>
          <a:endParaRPr lang="ru-RU"/>
        </a:p>
      </dgm:t>
    </dgm:pt>
    <dgm:pt modelId="{A55C5D2F-5C7F-4D63-8C33-D432B34F89D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200" b="1" dirty="0">
              <a:latin typeface="Times New Roman" pitchFamily="18" charset="0"/>
              <a:cs typeface="Times New Roman" pitchFamily="18" charset="0"/>
            </a:rPr>
            <a:t>Желание побороть профессиональные страхи и укрепить профессиональные компетенции</a:t>
          </a:r>
        </a:p>
      </dgm:t>
    </dgm:pt>
    <dgm:pt modelId="{5751D86A-DDA0-44DD-B3DA-ABD27005A92F}" type="sibTrans" cxnId="{FD895EFB-013D-4ECC-A4B6-1429CA7A0CBF}">
      <dgm:prSet/>
      <dgm:spPr/>
      <dgm:t>
        <a:bodyPr/>
        <a:lstStyle/>
        <a:p>
          <a:endParaRPr lang="ru-RU"/>
        </a:p>
      </dgm:t>
    </dgm:pt>
    <dgm:pt modelId="{973DCB1D-C4F1-42A5-8E69-BE23593EF26D}" type="parTrans" cxnId="{FD895EFB-013D-4ECC-A4B6-1429CA7A0CBF}">
      <dgm:prSet/>
      <dgm:spPr/>
      <dgm:t>
        <a:bodyPr/>
        <a:lstStyle/>
        <a:p>
          <a:endParaRPr lang="ru-RU"/>
        </a:p>
      </dgm:t>
    </dgm:pt>
    <dgm:pt modelId="{AA8A5167-5867-4B0F-835C-98DABD99A510}" type="pres">
      <dgm:prSet presAssocID="{379B751D-46E9-44F4-B157-FBB056EAAC9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2AA39F-7007-4F8D-B125-7A286406E6F5}" type="pres">
      <dgm:prSet presAssocID="{379B751D-46E9-44F4-B157-FBB056EAAC9E}" presName="matrix" presStyleCnt="0"/>
      <dgm:spPr/>
      <dgm:t>
        <a:bodyPr/>
        <a:lstStyle/>
        <a:p>
          <a:endParaRPr lang="ru-RU"/>
        </a:p>
      </dgm:t>
    </dgm:pt>
    <dgm:pt modelId="{56CA4A71-37F7-4A2B-9B5E-6963C4761AC2}" type="pres">
      <dgm:prSet presAssocID="{379B751D-46E9-44F4-B157-FBB056EAAC9E}" presName="tile1" presStyleLbl="node1" presStyleIdx="0" presStyleCnt="4" custScaleY="97751"/>
      <dgm:spPr/>
      <dgm:t>
        <a:bodyPr/>
        <a:lstStyle/>
        <a:p>
          <a:endParaRPr lang="ru-RU"/>
        </a:p>
      </dgm:t>
    </dgm:pt>
    <dgm:pt modelId="{40E23899-A40C-4F61-A480-C0E9291A98AF}" type="pres">
      <dgm:prSet presAssocID="{379B751D-46E9-44F4-B157-FBB056EAAC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0F7C5-B848-445C-88B2-A6083F87684C}" type="pres">
      <dgm:prSet presAssocID="{379B751D-46E9-44F4-B157-FBB056EAAC9E}" presName="tile2" presStyleLbl="node1" presStyleIdx="1" presStyleCnt="4" custScaleY="93525"/>
      <dgm:spPr/>
      <dgm:t>
        <a:bodyPr/>
        <a:lstStyle/>
        <a:p>
          <a:endParaRPr lang="ru-RU"/>
        </a:p>
      </dgm:t>
    </dgm:pt>
    <dgm:pt modelId="{171A2D8C-B001-461A-815D-6A9DBBDF8258}" type="pres">
      <dgm:prSet presAssocID="{379B751D-46E9-44F4-B157-FBB056EAAC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34548-5F7F-4FC6-B55C-1E369ABEB6B0}" type="pres">
      <dgm:prSet presAssocID="{379B751D-46E9-44F4-B157-FBB056EAAC9E}" presName="tile3" presStyleLbl="node1" presStyleIdx="2" presStyleCnt="4" custScaleY="108976"/>
      <dgm:spPr/>
      <dgm:t>
        <a:bodyPr/>
        <a:lstStyle/>
        <a:p>
          <a:endParaRPr lang="ru-RU"/>
        </a:p>
      </dgm:t>
    </dgm:pt>
    <dgm:pt modelId="{771A9CA6-45B8-4FF4-9C74-BC10AFDD7D38}" type="pres">
      <dgm:prSet presAssocID="{379B751D-46E9-44F4-B157-FBB056EAAC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72ED5-B6AF-4130-BC34-FC888A71A9BB}" type="pres">
      <dgm:prSet presAssocID="{379B751D-46E9-44F4-B157-FBB056EAAC9E}" presName="tile4" presStyleLbl="node1" presStyleIdx="3" presStyleCnt="4" custScaleY="107002"/>
      <dgm:spPr/>
      <dgm:t>
        <a:bodyPr/>
        <a:lstStyle/>
        <a:p>
          <a:endParaRPr lang="ru-RU"/>
        </a:p>
      </dgm:t>
    </dgm:pt>
    <dgm:pt modelId="{BE103633-964F-46F4-9ABA-C88B11580FB1}" type="pres">
      <dgm:prSet presAssocID="{379B751D-46E9-44F4-B157-FBB056EAAC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9E19A-C8D1-40EE-9F93-D0E0FC4467CF}" type="pres">
      <dgm:prSet presAssocID="{379B751D-46E9-44F4-B157-FBB056EAAC9E}" presName="centerTile" presStyleLbl="fgShp" presStyleIdx="0" presStyleCnt="1" custScaleX="215827" custScaleY="88818" custLinFactNeighborX="-2206" custLinFactNeighborY="-226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AE7BBB4-80FF-4182-A635-3A9B8E61DBFF}" srcId="{E9FD26EE-8758-46CD-B13D-247C32711A66}" destId="{802961C5-AB4F-43B8-82D6-CF1EB3664934}" srcOrd="3" destOrd="0" parTransId="{36E325FD-2478-4655-BDAC-D00AAECD7D2A}" sibTransId="{1AC87E2A-D365-4B5D-A08D-B7E8C75542F9}"/>
    <dgm:cxn modelId="{FFE13FDD-CBE1-4AA7-B487-CC57400AE12C}" srcId="{E9FD26EE-8758-46CD-B13D-247C32711A66}" destId="{1B6F70F9-EBE1-4318-B4E3-D1F6ED9A224E}" srcOrd="8" destOrd="0" parTransId="{41465047-8D8B-4618-A01C-EF3A74A83A49}" sibTransId="{2496C3DF-CB2F-4FE9-AEC7-B8D7914D6D7B}"/>
    <dgm:cxn modelId="{731848A9-58A5-44E7-8636-9238C9E29D37}" type="presOf" srcId="{F877A884-74F9-4B7D-ADB6-DAC131062831}" destId="{13234548-5F7F-4FC6-B55C-1E369ABEB6B0}" srcOrd="0" destOrd="0" presId="urn:microsoft.com/office/officeart/2005/8/layout/matrix1"/>
    <dgm:cxn modelId="{7D0ED88F-EBED-4421-9C6D-900E449BDD37}" srcId="{E9FD26EE-8758-46CD-B13D-247C32711A66}" destId="{ED1F9B4F-0BEA-4E85-B8EB-F3F1AC6F899A}" srcOrd="5" destOrd="0" parTransId="{3BB20E99-A1E3-44C3-8C5C-BF75A41E7EC7}" sibTransId="{1E4FBFF7-F862-4A8A-A1A7-2332218BE722}"/>
    <dgm:cxn modelId="{2B173A2D-A024-4301-9541-06C50918CBB2}" type="presOf" srcId="{A55C5D2F-5C7F-4D63-8C33-D432B34F89D8}" destId="{7890F7C5-B848-445C-88B2-A6083F87684C}" srcOrd="0" destOrd="0" presId="urn:microsoft.com/office/officeart/2005/8/layout/matrix1"/>
    <dgm:cxn modelId="{194B4A8E-7408-4CDC-AFFF-30B60453C392}" srcId="{E9FD26EE-8758-46CD-B13D-247C32711A66}" destId="{CD52049C-7D54-4279-B8AD-0A34D896D9BA}" srcOrd="9" destOrd="0" parTransId="{5046AF71-56D5-4938-A5DB-E4154747A3B3}" sibTransId="{DBFC8495-F856-4CA6-9630-E9DF6EEB1138}"/>
    <dgm:cxn modelId="{458D5075-52B5-41B0-8075-F89B7F3E870C}" srcId="{E9FD26EE-8758-46CD-B13D-247C32711A66}" destId="{5FB61A5A-D64A-4C3B-A6CF-8AD6A5442205}" srcOrd="7" destOrd="0" parTransId="{7FE74076-C885-4858-995B-A733CE80EABD}" sibTransId="{69707915-EA7F-4005-86E4-2491AC37D6C3}"/>
    <dgm:cxn modelId="{54F39965-3D5F-48A9-8C32-7EE1F4EB6C2E}" type="presOf" srcId="{802961C5-AB4F-43B8-82D6-CF1EB3664934}" destId="{C2D72ED5-B6AF-4130-BC34-FC888A71A9BB}" srcOrd="0" destOrd="0" presId="urn:microsoft.com/office/officeart/2005/8/layout/matrix1"/>
    <dgm:cxn modelId="{D871CA06-B6EF-48A2-A91F-12610FCBAE13}" srcId="{379B751D-46E9-44F4-B157-FBB056EAAC9E}" destId="{E9FD26EE-8758-46CD-B13D-247C32711A66}" srcOrd="0" destOrd="0" parTransId="{11E240DC-1B07-4E20-B9A7-826D85170FA6}" sibTransId="{D90BD4FC-2039-45D6-8DF7-936C64F7B9A4}"/>
    <dgm:cxn modelId="{5F749886-74A0-42D0-976F-07979D2F78C6}" srcId="{E9FD26EE-8758-46CD-B13D-247C32711A66}" destId="{556431B2-AE02-4086-8E14-A807C5B36068}" srcOrd="0" destOrd="0" parTransId="{1BBBAB33-325E-4AE5-8BBE-4C67DC9862FC}" sibTransId="{FEA213DE-546E-44A1-B333-71FE2FCD2AF7}"/>
    <dgm:cxn modelId="{7973FD52-7C86-4D28-9636-0DEDB594FBB8}" type="presOf" srcId="{A55C5D2F-5C7F-4D63-8C33-D432B34F89D8}" destId="{171A2D8C-B001-461A-815D-6A9DBBDF8258}" srcOrd="1" destOrd="0" presId="urn:microsoft.com/office/officeart/2005/8/layout/matrix1"/>
    <dgm:cxn modelId="{F7155A9E-53C2-4E2B-BC1C-BBB6D905AD31}" srcId="{E9FD26EE-8758-46CD-B13D-247C32711A66}" destId="{F877A884-74F9-4B7D-ADB6-DAC131062831}" srcOrd="2" destOrd="0" parTransId="{D6D38F28-F865-4B33-99E5-39FD50B2FF57}" sibTransId="{E1B74BB1-3D21-4198-B46F-44C7E772AF2C}"/>
    <dgm:cxn modelId="{2B7C2E7D-8CD5-4EEB-8800-05A007834443}" type="presOf" srcId="{556431B2-AE02-4086-8E14-A807C5B36068}" destId="{56CA4A71-37F7-4A2B-9B5E-6963C4761AC2}" srcOrd="0" destOrd="0" presId="urn:microsoft.com/office/officeart/2005/8/layout/matrix1"/>
    <dgm:cxn modelId="{A1B4C852-FBBC-489F-92B4-6AA178245A3F}" type="presOf" srcId="{E9FD26EE-8758-46CD-B13D-247C32711A66}" destId="{B529E19A-C8D1-40EE-9F93-D0E0FC4467CF}" srcOrd="0" destOrd="0" presId="urn:microsoft.com/office/officeart/2005/8/layout/matrix1"/>
    <dgm:cxn modelId="{E47D585F-1653-4DE0-A5C9-0C2869D4D18B}" srcId="{E9FD26EE-8758-46CD-B13D-247C32711A66}" destId="{BEE75A30-9E72-447A-93FE-3C6C97F6547F}" srcOrd="11" destOrd="0" parTransId="{BB91CDA9-8AA4-492A-8336-85F3F6765431}" sibTransId="{5C765BE7-E99B-4B84-B94E-F5B8DF6FEF73}"/>
    <dgm:cxn modelId="{7834F323-CCAF-40FB-AE4C-1F62BE91198C}" srcId="{E9FD26EE-8758-46CD-B13D-247C32711A66}" destId="{0F185281-9A26-44FD-8630-0B412223BEC8}" srcOrd="6" destOrd="0" parTransId="{E0616268-9CBA-48AB-A71B-318C6A83B18B}" sibTransId="{E12E8192-DBFD-4CE7-8B4D-CCD226521934}"/>
    <dgm:cxn modelId="{DC7678A1-709C-4877-82EB-48565D729EB0}" srcId="{E9FD26EE-8758-46CD-B13D-247C32711A66}" destId="{9C2542D6-21E9-4E78-B636-FF417B8926A7}" srcOrd="12" destOrd="0" parTransId="{A7F21A2F-A94A-4E44-87BB-A01AE07875BE}" sibTransId="{EA365999-8E4F-43B4-81CB-980C87E90B85}"/>
    <dgm:cxn modelId="{2548ECD7-049F-444E-8C48-10FA4076FC09}" srcId="{E9FD26EE-8758-46CD-B13D-247C32711A66}" destId="{DD2AD8B1-9C32-4677-820A-3F8385974C67}" srcOrd="4" destOrd="0" parTransId="{0F1FF842-428F-4273-AC66-7509C4A81C0E}" sibTransId="{20895B58-2E75-4DE2-8733-D15D6A60C835}"/>
    <dgm:cxn modelId="{22EB81F4-4010-4990-BB97-629165BDDC73}" type="presOf" srcId="{556431B2-AE02-4086-8E14-A807C5B36068}" destId="{40E23899-A40C-4F61-A480-C0E9291A98AF}" srcOrd="1" destOrd="0" presId="urn:microsoft.com/office/officeart/2005/8/layout/matrix1"/>
    <dgm:cxn modelId="{529558A4-F7C6-4CE5-91E3-D4304FA86D98}" srcId="{E9FD26EE-8758-46CD-B13D-247C32711A66}" destId="{DD88001D-BDD2-4FAA-9F9E-1A6CCFBA40E9}" srcOrd="13" destOrd="0" parTransId="{DD767DCB-7C7F-4AB6-AEB1-AA0F34B191D2}" sibTransId="{6A0AA8C6-7A2E-40FE-9F8A-59F7DAB62E49}"/>
    <dgm:cxn modelId="{25CF5EBE-6887-46A8-8A0B-588B1B1299DA}" type="presOf" srcId="{802961C5-AB4F-43B8-82D6-CF1EB3664934}" destId="{BE103633-964F-46F4-9ABA-C88B11580FB1}" srcOrd="1" destOrd="0" presId="urn:microsoft.com/office/officeart/2005/8/layout/matrix1"/>
    <dgm:cxn modelId="{0E4F36E4-B03C-4629-A655-B023CEDC424A}" srcId="{E9FD26EE-8758-46CD-B13D-247C32711A66}" destId="{9F91C9B2-298D-467A-A28A-9E7A9C0FFEE4}" srcOrd="10" destOrd="0" parTransId="{519D33A2-0F0A-4081-B54F-A65D7F5DA023}" sibTransId="{0D6FE22A-6A80-49AC-A18D-4263BBFC7DE6}"/>
    <dgm:cxn modelId="{FD895EFB-013D-4ECC-A4B6-1429CA7A0CBF}" srcId="{E9FD26EE-8758-46CD-B13D-247C32711A66}" destId="{A55C5D2F-5C7F-4D63-8C33-D432B34F89D8}" srcOrd="1" destOrd="0" parTransId="{973DCB1D-C4F1-42A5-8E69-BE23593EF26D}" sibTransId="{5751D86A-DDA0-44DD-B3DA-ABD27005A92F}"/>
    <dgm:cxn modelId="{8A0BBBBE-B380-4F9C-B5F3-3892BD3450D3}" type="presOf" srcId="{379B751D-46E9-44F4-B157-FBB056EAAC9E}" destId="{AA8A5167-5867-4B0F-835C-98DABD99A510}" srcOrd="0" destOrd="0" presId="urn:microsoft.com/office/officeart/2005/8/layout/matrix1"/>
    <dgm:cxn modelId="{CA538D87-A931-4F57-BFCD-D069160D3EEA}" type="presOf" srcId="{F877A884-74F9-4B7D-ADB6-DAC131062831}" destId="{771A9CA6-45B8-4FF4-9C74-BC10AFDD7D38}" srcOrd="1" destOrd="0" presId="urn:microsoft.com/office/officeart/2005/8/layout/matrix1"/>
    <dgm:cxn modelId="{87863615-B742-40D5-8EDA-742BB162FFB6}" type="presParOf" srcId="{AA8A5167-5867-4B0F-835C-98DABD99A510}" destId="{E22AA39F-7007-4F8D-B125-7A286406E6F5}" srcOrd="0" destOrd="0" presId="urn:microsoft.com/office/officeart/2005/8/layout/matrix1"/>
    <dgm:cxn modelId="{338A7238-92A6-4423-BC44-9CDCCF5F94BB}" type="presParOf" srcId="{E22AA39F-7007-4F8D-B125-7A286406E6F5}" destId="{56CA4A71-37F7-4A2B-9B5E-6963C4761AC2}" srcOrd="0" destOrd="0" presId="urn:microsoft.com/office/officeart/2005/8/layout/matrix1"/>
    <dgm:cxn modelId="{0386DFC8-7049-46BC-8FDF-4FDB5ADCD6DB}" type="presParOf" srcId="{E22AA39F-7007-4F8D-B125-7A286406E6F5}" destId="{40E23899-A40C-4F61-A480-C0E9291A98AF}" srcOrd="1" destOrd="0" presId="urn:microsoft.com/office/officeart/2005/8/layout/matrix1"/>
    <dgm:cxn modelId="{84913D99-60E8-41F3-A0BE-2F3B309E26FD}" type="presParOf" srcId="{E22AA39F-7007-4F8D-B125-7A286406E6F5}" destId="{7890F7C5-B848-445C-88B2-A6083F87684C}" srcOrd="2" destOrd="0" presId="urn:microsoft.com/office/officeart/2005/8/layout/matrix1"/>
    <dgm:cxn modelId="{ADFE32D6-68D3-47AC-B0EA-04B9CC5CCF4D}" type="presParOf" srcId="{E22AA39F-7007-4F8D-B125-7A286406E6F5}" destId="{171A2D8C-B001-461A-815D-6A9DBBDF8258}" srcOrd="3" destOrd="0" presId="urn:microsoft.com/office/officeart/2005/8/layout/matrix1"/>
    <dgm:cxn modelId="{FF69F484-4EB0-45A6-80A9-4B45495C1656}" type="presParOf" srcId="{E22AA39F-7007-4F8D-B125-7A286406E6F5}" destId="{13234548-5F7F-4FC6-B55C-1E369ABEB6B0}" srcOrd="4" destOrd="0" presId="urn:microsoft.com/office/officeart/2005/8/layout/matrix1"/>
    <dgm:cxn modelId="{D0A9C81B-6B92-4867-ADF5-3760BA8B55FC}" type="presParOf" srcId="{E22AA39F-7007-4F8D-B125-7A286406E6F5}" destId="{771A9CA6-45B8-4FF4-9C74-BC10AFDD7D38}" srcOrd="5" destOrd="0" presId="urn:microsoft.com/office/officeart/2005/8/layout/matrix1"/>
    <dgm:cxn modelId="{9E88BA54-F909-439D-9E13-AF4BD415968A}" type="presParOf" srcId="{E22AA39F-7007-4F8D-B125-7A286406E6F5}" destId="{C2D72ED5-B6AF-4130-BC34-FC888A71A9BB}" srcOrd="6" destOrd="0" presId="urn:microsoft.com/office/officeart/2005/8/layout/matrix1"/>
    <dgm:cxn modelId="{359C508B-4B41-4AFA-9DD8-117DCF25A00C}" type="presParOf" srcId="{E22AA39F-7007-4F8D-B125-7A286406E6F5}" destId="{BE103633-964F-46F4-9ABA-C88B11580FB1}" srcOrd="7" destOrd="0" presId="urn:microsoft.com/office/officeart/2005/8/layout/matrix1"/>
    <dgm:cxn modelId="{BCF42EF3-F56E-4724-9C57-FCEE4D60BDDA}" type="presParOf" srcId="{AA8A5167-5867-4B0F-835C-98DABD99A510}" destId="{B529E19A-C8D1-40EE-9F93-D0E0FC4467C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950665-1468-428F-9541-031D5B84D3F9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32992A94-398B-47AB-93BF-4B7B46F0E668}">
      <dgm:prSet phldrT="[Текст]" custT="1"/>
      <dgm:spPr>
        <a:ln w="28575">
          <a:solidFill>
            <a:srgbClr val="7030A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Управленческое сопровождение: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-организационные вопросы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технических условий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материальное и моральное стимулирование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307130-700D-4695-9AAC-8480076F529E}" type="parTrans" cxnId="{5803B057-C4EB-4554-982A-E5BD19348ABE}">
      <dgm:prSet/>
      <dgm:spPr/>
      <dgm:t>
        <a:bodyPr/>
        <a:lstStyle/>
        <a:p>
          <a:endParaRPr lang="ru-RU"/>
        </a:p>
      </dgm:t>
    </dgm:pt>
    <dgm:pt modelId="{EA2F1FC6-A3D9-4700-8AFB-35DC94AB7025}" type="sibTrans" cxnId="{5803B057-C4EB-4554-982A-E5BD19348ABE}">
      <dgm:prSet/>
      <dgm:spPr/>
      <dgm:t>
        <a:bodyPr/>
        <a:lstStyle/>
        <a:p>
          <a:endParaRPr lang="ru-RU"/>
        </a:p>
      </dgm:t>
    </dgm:pt>
    <dgm:pt modelId="{7A9845A8-C168-484B-AB35-105A17F37446}">
      <dgm:prSet phldrT="[Текст]" custT="1"/>
      <dgm:spPr>
        <a:ln w="28575"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2000" b="1" u="sng" dirty="0" smtClean="0"/>
        </a:p>
        <a:p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:</a:t>
          </a:r>
        </a:p>
        <a:p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научно-методическое сопровождение всех этапов конкурса</a:t>
          </a:r>
        </a:p>
        <a:p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помощь в разработке конкурсных материалов</a:t>
          </a:r>
        </a:p>
        <a:p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помощь в разработке концепции  конкурсного проекта</a:t>
          </a:r>
        </a:p>
        <a:p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Визитной карточки., </a:t>
          </a:r>
          <a:r>
            <a:rPr lang="ru-RU" sz="1600" b="0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Самопрезентации</a:t>
          </a:r>
          <a:endParaRPr lang="ru-RU" sz="1600" b="0" u="none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</a:t>
          </a:r>
          <a:r>
            <a:rPr lang="ru-RU" sz="1600" b="0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постконкурсное</a:t>
          </a:r>
          <a:r>
            <a:rPr lang="ru-RU" sz="16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сопровождение </a:t>
          </a:r>
        </a:p>
        <a:p>
          <a:r>
            <a:rPr lang="ru-RU" sz="1200" b="1" u="sng" dirty="0" smtClean="0"/>
            <a:t>-</a:t>
          </a:r>
          <a:r>
            <a:rPr lang="ru-RU" sz="2000" b="1" u="sng" dirty="0" smtClean="0"/>
            <a:t> </a:t>
          </a:r>
          <a:endParaRPr lang="ru-RU" sz="2000" b="1" u="sng" dirty="0"/>
        </a:p>
      </dgm:t>
    </dgm:pt>
    <dgm:pt modelId="{7F4A3BCE-B89A-46E7-BDE9-C64C3A8E3B5F}" type="parTrans" cxnId="{32F2EA5A-8823-49B4-8B31-2A459CB41A32}">
      <dgm:prSet/>
      <dgm:spPr/>
      <dgm:t>
        <a:bodyPr/>
        <a:lstStyle/>
        <a:p>
          <a:endParaRPr lang="ru-RU"/>
        </a:p>
      </dgm:t>
    </dgm:pt>
    <dgm:pt modelId="{AD63C76B-BDE0-454E-AFBA-58F61069F836}" type="sibTrans" cxnId="{32F2EA5A-8823-49B4-8B31-2A459CB41A32}">
      <dgm:prSet/>
      <dgm:spPr/>
      <dgm:t>
        <a:bodyPr/>
        <a:lstStyle/>
        <a:p>
          <a:endParaRPr lang="ru-RU"/>
        </a:p>
      </dgm:t>
    </dgm:pt>
    <dgm:pt modelId="{82F34F88-BB0D-4C7A-A1EC-E9EFA6FDDBA2}">
      <dgm:prSet phldrT="[Текст]" custT="1"/>
      <dgm:spPr>
        <a:ln w="28575">
          <a:solidFill>
            <a:srgbClr val="00206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i="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сопровождение</a:t>
          </a:r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оказание психологической помощи в овладении приемами</a:t>
          </a:r>
        </a:p>
        <a:p>
          <a:r>
            <a:rPr lang="ru-RU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саморегуляции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C9A21-06C5-48A4-BFFA-6156306E9877}" type="parTrans" cxnId="{8ECF44CA-BBBE-4D1B-8DE9-24F1BC202800}">
      <dgm:prSet/>
      <dgm:spPr/>
      <dgm:t>
        <a:bodyPr/>
        <a:lstStyle/>
        <a:p>
          <a:endParaRPr lang="ru-RU"/>
        </a:p>
      </dgm:t>
    </dgm:pt>
    <dgm:pt modelId="{0851C457-9FE9-4F03-9A37-C29FF425C8F8}" type="sibTrans" cxnId="{8ECF44CA-BBBE-4D1B-8DE9-24F1BC202800}">
      <dgm:prSet/>
      <dgm:spPr/>
      <dgm:t>
        <a:bodyPr/>
        <a:lstStyle/>
        <a:p>
          <a:endParaRPr lang="ru-RU"/>
        </a:p>
      </dgm:t>
    </dgm:pt>
    <dgm:pt modelId="{A61CCA18-CFC1-428A-80B7-9CFF373E3355}" type="pres">
      <dgm:prSet presAssocID="{2A950665-1468-428F-9541-031D5B84D3F9}" presName="linearFlow" presStyleCnt="0">
        <dgm:presLayoutVars>
          <dgm:dir/>
          <dgm:resizeHandles val="exact"/>
        </dgm:presLayoutVars>
      </dgm:prSet>
      <dgm:spPr/>
    </dgm:pt>
    <dgm:pt modelId="{58438421-E7F4-415F-A129-DFE96FC90407}" type="pres">
      <dgm:prSet presAssocID="{32992A94-398B-47AB-93BF-4B7B46F0E668}" presName="composite" presStyleCnt="0"/>
      <dgm:spPr/>
    </dgm:pt>
    <dgm:pt modelId="{BDCC5049-244E-446F-B443-C7B3830CDC75}" type="pres">
      <dgm:prSet presAssocID="{32992A94-398B-47AB-93BF-4B7B46F0E668}" presName="imgShp" presStyleLbl="fgImgPlace1" presStyleIdx="0" presStyleCnt="3"/>
      <dgm:spPr/>
    </dgm:pt>
    <dgm:pt modelId="{6BA91F0D-CE4B-4587-BEEE-2F809460C11A}" type="pres">
      <dgm:prSet presAssocID="{32992A94-398B-47AB-93BF-4B7B46F0E668}" presName="txShp" presStyleLbl="node1" presStyleIdx="0" presStyleCnt="3" custScaleX="144735" custScaleY="162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93E2F-1223-4CF8-827B-0B5A0F2B6B3C}" type="pres">
      <dgm:prSet presAssocID="{EA2F1FC6-A3D9-4700-8AFB-35DC94AB7025}" presName="spacing" presStyleCnt="0"/>
      <dgm:spPr/>
    </dgm:pt>
    <dgm:pt modelId="{E18C5F89-3077-4DBF-9039-09ECA7BB1351}" type="pres">
      <dgm:prSet presAssocID="{7A9845A8-C168-484B-AB35-105A17F37446}" presName="composite" presStyleCnt="0"/>
      <dgm:spPr/>
    </dgm:pt>
    <dgm:pt modelId="{21596C8D-753D-4BBC-989F-7A90201ABC55}" type="pres">
      <dgm:prSet presAssocID="{7A9845A8-C168-484B-AB35-105A17F37446}" presName="imgShp" presStyleLbl="fgImgPlace1" presStyleIdx="1" presStyleCnt="3"/>
      <dgm:spPr/>
    </dgm:pt>
    <dgm:pt modelId="{45505325-5EC9-4A67-8D93-1D0E9783A91D}" type="pres">
      <dgm:prSet presAssocID="{7A9845A8-C168-484B-AB35-105A17F37446}" presName="txShp" presStyleLbl="node1" presStyleIdx="1" presStyleCnt="3" custScaleX="144735" custScaleY="177452" custLinFactNeighborX="0" custLinFactNeighborY="4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CDB1F-CC47-49A7-ACDA-FC5C79BC93A2}" type="pres">
      <dgm:prSet presAssocID="{AD63C76B-BDE0-454E-AFBA-58F61069F836}" presName="spacing" presStyleCnt="0"/>
      <dgm:spPr/>
    </dgm:pt>
    <dgm:pt modelId="{7BE90AD2-5D59-4E91-88A1-AC73B749C1B7}" type="pres">
      <dgm:prSet presAssocID="{82F34F88-BB0D-4C7A-A1EC-E9EFA6FDDBA2}" presName="composite" presStyleCnt="0"/>
      <dgm:spPr/>
    </dgm:pt>
    <dgm:pt modelId="{B19CB0F4-00E1-428B-810D-1C3C28E1C261}" type="pres">
      <dgm:prSet presAssocID="{82F34F88-BB0D-4C7A-A1EC-E9EFA6FDDBA2}" presName="imgShp" presStyleLbl="fgImgPlace1" presStyleIdx="2" presStyleCnt="3"/>
      <dgm:spPr/>
    </dgm:pt>
    <dgm:pt modelId="{9AB8D404-B6B1-4D83-9B44-399EDC843054}" type="pres">
      <dgm:prSet presAssocID="{82F34F88-BB0D-4C7A-A1EC-E9EFA6FDDBA2}" presName="txShp" presStyleLbl="node1" presStyleIdx="2" presStyleCnt="3" custScaleX="140764" custScaleY="144428" custLinFactNeighborX="2151" custLinFactNeighborY="2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03B057-C4EB-4554-982A-E5BD19348ABE}" srcId="{2A950665-1468-428F-9541-031D5B84D3F9}" destId="{32992A94-398B-47AB-93BF-4B7B46F0E668}" srcOrd="0" destOrd="0" parTransId="{96307130-700D-4695-9AAC-8480076F529E}" sibTransId="{EA2F1FC6-A3D9-4700-8AFB-35DC94AB7025}"/>
    <dgm:cxn modelId="{5BF92812-D982-45DF-ABA2-5633ECF12FBB}" type="presOf" srcId="{32992A94-398B-47AB-93BF-4B7B46F0E668}" destId="{6BA91F0D-CE4B-4587-BEEE-2F809460C11A}" srcOrd="0" destOrd="0" presId="urn:microsoft.com/office/officeart/2005/8/layout/vList3#1"/>
    <dgm:cxn modelId="{8ECF44CA-BBBE-4D1B-8DE9-24F1BC202800}" srcId="{2A950665-1468-428F-9541-031D5B84D3F9}" destId="{82F34F88-BB0D-4C7A-A1EC-E9EFA6FDDBA2}" srcOrd="2" destOrd="0" parTransId="{71BC9A21-06C5-48A4-BFFA-6156306E9877}" sibTransId="{0851C457-9FE9-4F03-9A37-C29FF425C8F8}"/>
    <dgm:cxn modelId="{D9C747AE-239F-42FD-9B24-8AD00E6EFB62}" type="presOf" srcId="{2A950665-1468-428F-9541-031D5B84D3F9}" destId="{A61CCA18-CFC1-428A-80B7-9CFF373E3355}" srcOrd="0" destOrd="0" presId="urn:microsoft.com/office/officeart/2005/8/layout/vList3#1"/>
    <dgm:cxn modelId="{8A54A2DE-4AFE-407E-8767-A6F33D7288EA}" type="presOf" srcId="{7A9845A8-C168-484B-AB35-105A17F37446}" destId="{45505325-5EC9-4A67-8D93-1D0E9783A91D}" srcOrd="0" destOrd="0" presId="urn:microsoft.com/office/officeart/2005/8/layout/vList3#1"/>
    <dgm:cxn modelId="{3D31EA0B-7F83-448D-B5AD-811F56F3B60C}" type="presOf" srcId="{82F34F88-BB0D-4C7A-A1EC-E9EFA6FDDBA2}" destId="{9AB8D404-B6B1-4D83-9B44-399EDC843054}" srcOrd="0" destOrd="0" presId="urn:microsoft.com/office/officeart/2005/8/layout/vList3#1"/>
    <dgm:cxn modelId="{32F2EA5A-8823-49B4-8B31-2A459CB41A32}" srcId="{2A950665-1468-428F-9541-031D5B84D3F9}" destId="{7A9845A8-C168-484B-AB35-105A17F37446}" srcOrd="1" destOrd="0" parTransId="{7F4A3BCE-B89A-46E7-BDE9-C64C3A8E3B5F}" sibTransId="{AD63C76B-BDE0-454E-AFBA-58F61069F836}"/>
    <dgm:cxn modelId="{D9606E9D-5BF8-4CF5-897D-36437CA068C6}" type="presParOf" srcId="{A61CCA18-CFC1-428A-80B7-9CFF373E3355}" destId="{58438421-E7F4-415F-A129-DFE96FC90407}" srcOrd="0" destOrd="0" presId="urn:microsoft.com/office/officeart/2005/8/layout/vList3#1"/>
    <dgm:cxn modelId="{51562E2A-B3BB-4541-BF92-875AA1C76EDF}" type="presParOf" srcId="{58438421-E7F4-415F-A129-DFE96FC90407}" destId="{BDCC5049-244E-446F-B443-C7B3830CDC75}" srcOrd="0" destOrd="0" presId="urn:microsoft.com/office/officeart/2005/8/layout/vList3#1"/>
    <dgm:cxn modelId="{85D6E4E1-6124-4F8B-97BF-EA21156DC71F}" type="presParOf" srcId="{58438421-E7F4-415F-A129-DFE96FC90407}" destId="{6BA91F0D-CE4B-4587-BEEE-2F809460C11A}" srcOrd="1" destOrd="0" presId="urn:microsoft.com/office/officeart/2005/8/layout/vList3#1"/>
    <dgm:cxn modelId="{C15F2263-C887-4305-9EA5-D2855D53AAFE}" type="presParOf" srcId="{A61CCA18-CFC1-428A-80B7-9CFF373E3355}" destId="{25393E2F-1223-4CF8-827B-0B5A0F2B6B3C}" srcOrd="1" destOrd="0" presId="urn:microsoft.com/office/officeart/2005/8/layout/vList3#1"/>
    <dgm:cxn modelId="{BD699F95-4ACF-4CE8-B832-700525D2264D}" type="presParOf" srcId="{A61CCA18-CFC1-428A-80B7-9CFF373E3355}" destId="{E18C5F89-3077-4DBF-9039-09ECA7BB1351}" srcOrd="2" destOrd="0" presId="urn:microsoft.com/office/officeart/2005/8/layout/vList3#1"/>
    <dgm:cxn modelId="{16BD7B70-F133-4851-81CF-4C63F0353B10}" type="presParOf" srcId="{E18C5F89-3077-4DBF-9039-09ECA7BB1351}" destId="{21596C8D-753D-4BBC-989F-7A90201ABC55}" srcOrd="0" destOrd="0" presId="urn:microsoft.com/office/officeart/2005/8/layout/vList3#1"/>
    <dgm:cxn modelId="{3B13BDFA-9808-4296-B313-6AC804858C2D}" type="presParOf" srcId="{E18C5F89-3077-4DBF-9039-09ECA7BB1351}" destId="{45505325-5EC9-4A67-8D93-1D0E9783A91D}" srcOrd="1" destOrd="0" presId="urn:microsoft.com/office/officeart/2005/8/layout/vList3#1"/>
    <dgm:cxn modelId="{202AD06E-0DC0-4C58-A99C-52411259439A}" type="presParOf" srcId="{A61CCA18-CFC1-428A-80B7-9CFF373E3355}" destId="{C0DCDB1F-CC47-49A7-ACDA-FC5C79BC93A2}" srcOrd="3" destOrd="0" presId="urn:microsoft.com/office/officeart/2005/8/layout/vList3#1"/>
    <dgm:cxn modelId="{B3CA73BF-001F-4A66-A58A-E2CC016D2FFB}" type="presParOf" srcId="{A61CCA18-CFC1-428A-80B7-9CFF373E3355}" destId="{7BE90AD2-5D59-4E91-88A1-AC73B749C1B7}" srcOrd="4" destOrd="0" presId="urn:microsoft.com/office/officeart/2005/8/layout/vList3#1"/>
    <dgm:cxn modelId="{61359B8A-9B58-410E-A502-A63EABED715C}" type="presParOf" srcId="{7BE90AD2-5D59-4E91-88A1-AC73B749C1B7}" destId="{B19CB0F4-00E1-428B-810D-1C3C28E1C261}" srcOrd="0" destOrd="0" presId="urn:microsoft.com/office/officeart/2005/8/layout/vList3#1"/>
    <dgm:cxn modelId="{1B5FAF90-D173-4499-9038-BF7537A065E8}" type="presParOf" srcId="{7BE90AD2-5D59-4E91-88A1-AC73B749C1B7}" destId="{9AB8D404-B6B1-4D83-9B44-399EDC843054}" srcOrd="1" destOrd="0" presId="urn:microsoft.com/office/officeart/2005/8/layout/vList3#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29135-D47B-4F3C-B43D-4651BE0C57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2208C4-0ADE-413A-8096-C5E5169F346D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вхождения педагога в конкурс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CFEEF-61ED-40C9-BD48-6AF0CA306DE5}" type="parTrans" cxnId="{CC8917B1-55D4-4D67-8571-1DC7EF421450}">
      <dgm:prSet/>
      <dgm:spPr/>
      <dgm:t>
        <a:bodyPr/>
        <a:lstStyle/>
        <a:p>
          <a:endParaRPr lang="ru-RU"/>
        </a:p>
      </dgm:t>
    </dgm:pt>
    <dgm:pt modelId="{05976F79-1248-4923-B66E-3E8497834292}" type="sibTrans" cxnId="{CC8917B1-55D4-4D67-8571-1DC7EF421450}">
      <dgm:prSet/>
      <dgm:spPr/>
      <dgm:t>
        <a:bodyPr/>
        <a:lstStyle/>
        <a:p>
          <a:endParaRPr lang="ru-RU"/>
        </a:p>
      </dgm:t>
    </dgm:pt>
    <dgm:pt modelId="{6F124F69-9589-46E5-B57E-3FFE1EBBC6C5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Конкурсный этап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584CC-D150-4355-AAA8-FD0AB9C8C99C}" type="parTrans" cxnId="{5740610E-14DD-4CC7-895C-C58D2B489C0A}">
      <dgm:prSet/>
      <dgm:spPr/>
      <dgm:t>
        <a:bodyPr/>
        <a:lstStyle/>
        <a:p>
          <a:endParaRPr lang="ru-RU"/>
        </a:p>
      </dgm:t>
    </dgm:pt>
    <dgm:pt modelId="{70307B6A-8F25-4ADC-8730-49DD687B99E0}" type="sibTrans" cxnId="{5740610E-14DD-4CC7-895C-C58D2B489C0A}">
      <dgm:prSet/>
      <dgm:spPr/>
      <dgm:t>
        <a:bodyPr/>
        <a:lstStyle/>
        <a:p>
          <a:endParaRPr lang="ru-RU"/>
        </a:p>
      </dgm:t>
    </dgm:pt>
    <dgm:pt modelId="{E88A14BE-5CD1-4A4E-AB5E-D09FA2A6D5C3}">
      <dgm:prSet phldrT="[Текст]"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Постконкурсный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397C5-F492-4E8A-A2BC-1103DC467F6C}" type="parTrans" cxnId="{CB58A1C3-3D23-48E2-B6C7-E5AE1274E626}">
      <dgm:prSet/>
      <dgm:spPr/>
      <dgm:t>
        <a:bodyPr/>
        <a:lstStyle/>
        <a:p>
          <a:endParaRPr lang="ru-RU"/>
        </a:p>
      </dgm:t>
    </dgm:pt>
    <dgm:pt modelId="{9C33C592-3324-43F5-A0AB-850469233DE9}" type="sibTrans" cxnId="{CB58A1C3-3D23-48E2-B6C7-E5AE1274E626}">
      <dgm:prSet/>
      <dgm:spPr/>
      <dgm:t>
        <a:bodyPr/>
        <a:lstStyle/>
        <a:p>
          <a:endParaRPr lang="ru-RU"/>
        </a:p>
      </dgm:t>
    </dgm:pt>
    <dgm:pt modelId="{21E3D302-EE00-490E-B789-ABB72C3A6468}" type="pres">
      <dgm:prSet presAssocID="{B0529135-D47B-4F3C-B43D-4651BE0C57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D7710C-F182-470E-AE5E-F17D9E5561C2}" type="pres">
      <dgm:prSet presAssocID="{562208C4-0ADE-413A-8096-C5E5169F346D}" presName="parentLin" presStyleCnt="0"/>
      <dgm:spPr/>
    </dgm:pt>
    <dgm:pt modelId="{D4D5B219-57BE-4812-A0BF-54DB9B534C73}" type="pres">
      <dgm:prSet presAssocID="{562208C4-0ADE-413A-8096-C5E5169F346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98EA6C-7AE5-4450-A9D1-1BA4000E038B}" type="pres">
      <dgm:prSet presAssocID="{562208C4-0ADE-413A-8096-C5E5169F346D}" presName="parentText" presStyleLbl="node1" presStyleIdx="0" presStyleCnt="3" custScaleX="1075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E88A4-F202-48C4-B5AF-5047C6E0CC7B}" type="pres">
      <dgm:prSet presAssocID="{562208C4-0ADE-413A-8096-C5E5169F346D}" presName="negativeSpace" presStyleCnt="0"/>
      <dgm:spPr/>
    </dgm:pt>
    <dgm:pt modelId="{40262453-5C00-4802-8023-568CCB0DB093}" type="pres">
      <dgm:prSet presAssocID="{562208C4-0ADE-413A-8096-C5E5169F346D}" presName="childText" presStyleLbl="conFgAcc1" presStyleIdx="0" presStyleCnt="3" custScaleY="106224">
        <dgm:presLayoutVars>
          <dgm:bulletEnabled val="1"/>
        </dgm:presLayoutVars>
      </dgm:prSet>
      <dgm:spPr/>
    </dgm:pt>
    <dgm:pt modelId="{924BF6BC-D368-4065-8A0A-3CAC3F6BE7A8}" type="pres">
      <dgm:prSet presAssocID="{05976F79-1248-4923-B66E-3E8497834292}" presName="spaceBetweenRectangles" presStyleCnt="0"/>
      <dgm:spPr/>
    </dgm:pt>
    <dgm:pt modelId="{ECFB3511-442B-4D6B-8C4C-5644373D95A2}" type="pres">
      <dgm:prSet presAssocID="{6F124F69-9589-46E5-B57E-3FFE1EBBC6C5}" presName="parentLin" presStyleCnt="0"/>
      <dgm:spPr/>
    </dgm:pt>
    <dgm:pt modelId="{8819DA08-9B31-4D0D-A979-DABB1DCB471D}" type="pres">
      <dgm:prSet presAssocID="{6F124F69-9589-46E5-B57E-3FFE1EBBC6C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632519D-733F-4D2D-A397-462CEC65C338}" type="pres">
      <dgm:prSet presAssocID="{6F124F69-9589-46E5-B57E-3FFE1EBBC6C5}" presName="parentText" presStyleLbl="node1" presStyleIdx="1" presStyleCnt="3" custScaleX="10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404D4-8FD8-43DF-8679-9CD1EF085FEE}" type="pres">
      <dgm:prSet presAssocID="{6F124F69-9589-46E5-B57E-3FFE1EBBC6C5}" presName="negativeSpace" presStyleCnt="0"/>
      <dgm:spPr/>
    </dgm:pt>
    <dgm:pt modelId="{65F2DF59-6027-4F66-8011-F1862708ABE0}" type="pres">
      <dgm:prSet presAssocID="{6F124F69-9589-46E5-B57E-3FFE1EBBC6C5}" presName="childText" presStyleLbl="conFgAcc1" presStyleIdx="1" presStyleCnt="3">
        <dgm:presLayoutVars>
          <dgm:bulletEnabled val="1"/>
        </dgm:presLayoutVars>
      </dgm:prSet>
      <dgm:spPr/>
    </dgm:pt>
    <dgm:pt modelId="{077BF67A-B7B5-4932-B27D-5E6D50B15E10}" type="pres">
      <dgm:prSet presAssocID="{70307B6A-8F25-4ADC-8730-49DD687B99E0}" presName="spaceBetweenRectangles" presStyleCnt="0"/>
      <dgm:spPr/>
    </dgm:pt>
    <dgm:pt modelId="{68A69A1D-2726-483E-BF1B-939C58A4D6A0}" type="pres">
      <dgm:prSet presAssocID="{E88A14BE-5CD1-4A4E-AB5E-D09FA2A6D5C3}" presName="parentLin" presStyleCnt="0"/>
      <dgm:spPr/>
    </dgm:pt>
    <dgm:pt modelId="{B6AD8473-7A56-4317-921E-A13F200CD982}" type="pres">
      <dgm:prSet presAssocID="{E88A14BE-5CD1-4A4E-AB5E-D09FA2A6D5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D5D955-74A3-4668-8E68-87EDAF357D3B}" type="pres">
      <dgm:prSet presAssocID="{E88A14BE-5CD1-4A4E-AB5E-D09FA2A6D5C3}" presName="parentText" presStyleLbl="node1" presStyleIdx="2" presStyleCnt="3" custScaleX="10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49D81-2DE5-4D1F-A570-BBA60498E6D6}" type="pres">
      <dgm:prSet presAssocID="{E88A14BE-5CD1-4A4E-AB5E-D09FA2A6D5C3}" presName="negativeSpace" presStyleCnt="0"/>
      <dgm:spPr/>
    </dgm:pt>
    <dgm:pt modelId="{36FA025B-A3EE-4241-B6BC-5E4348C7E2A8}" type="pres">
      <dgm:prSet presAssocID="{E88A14BE-5CD1-4A4E-AB5E-D09FA2A6D5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40610E-14DD-4CC7-895C-C58D2B489C0A}" srcId="{B0529135-D47B-4F3C-B43D-4651BE0C57B9}" destId="{6F124F69-9589-46E5-B57E-3FFE1EBBC6C5}" srcOrd="1" destOrd="0" parTransId="{791584CC-D150-4355-AAA8-FD0AB9C8C99C}" sibTransId="{70307B6A-8F25-4ADC-8730-49DD687B99E0}"/>
    <dgm:cxn modelId="{ADE3C47F-C618-4F8C-B292-6E3364A39D60}" type="presOf" srcId="{562208C4-0ADE-413A-8096-C5E5169F346D}" destId="{5E98EA6C-7AE5-4450-A9D1-1BA4000E038B}" srcOrd="1" destOrd="0" presId="urn:microsoft.com/office/officeart/2005/8/layout/list1"/>
    <dgm:cxn modelId="{58002CFD-CC3D-4BBE-B372-9904FC74AA67}" type="presOf" srcId="{562208C4-0ADE-413A-8096-C5E5169F346D}" destId="{D4D5B219-57BE-4812-A0BF-54DB9B534C73}" srcOrd="0" destOrd="0" presId="urn:microsoft.com/office/officeart/2005/8/layout/list1"/>
    <dgm:cxn modelId="{E3268F0C-A4D1-477C-8FC1-4ECCA2077D7F}" type="presOf" srcId="{B0529135-D47B-4F3C-B43D-4651BE0C57B9}" destId="{21E3D302-EE00-490E-B789-ABB72C3A6468}" srcOrd="0" destOrd="0" presId="urn:microsoft.com/office/officeart/2005/8/layout/list1"/>
    <dgm:cxn modelId="{43033C8F-B05B-4293-852B-8576FA00D783}" type="presOf" srcId="{6F124F69-9589-46E5-B57E-3FFE1EBBC6C5}" destId="{8819DA08-9B31-4D0D-A979-DABB1DCB471D}" srcOrd="0" destOrd="0" presId="urn:microsoft.com/office/officeart/2005/8/layout/list1"/>
    <dgm:cxn modelId="{55107AC0-CF64-4F62-A6F6-0A4C98E00A2F}" type="presOf" srcId="{E88A14BE-5CD1-4A4E-AB5E-D09FA2A6D5C3}" destId="{64D5D955-74A3-4668-8E68-87EDAF357D3B}" srcOrd="1" destOrd="0" presId="urn:microsoft.com/office/officeart/2005/8/layout/list1"/>
    <dgm:cxn modelId="{1BD025EE-C865-4151-94D7-E47A794B7DE8}" type="presOf" srcId="{E88A14BE-5CD1-4A4E-AB5E-D09FA2A6D5C3}" destId="{B6AD8473-7A56-4317-921E-A13F200CD982}" srcOrd="0" destOrd="0" presId="urn:microsoft.com/office/officeart/2005/8/layout/list1"/>
    <dgm:cxn modelId="{CC8917B1-55D4-4D67-8571-1DC7EF421450}" srcId="{B0529135-D47B-4F3C-B43D-4651BE0C57B9}" destId="{562208C4-0ADE-413A-8096-C5E5169F346D}" srcOrd="0" destOrd="0" parTransId="{120CFEEF-61ED-40C9-BD48-6AF0CA306DE5}" sibTransId="{05976F79-1248-4923-B66E-3E8497834292}"/>
    <dgm:cxn modelId="{F31E03CD-5368-4BB1-ABE2-34E4167AF81D}" type="presOf" srcId="{6F124F69-9589-46E5-B57E-3FFE1EBBC6C5}" destId="{D632519D-733F-4D2D-A397-462CEC65C338}" srcOrd="1" destOrd="0" presId="urn:microsoft.com/office/officeart/2005/8/layout/list1"/>
    <dgm:cxn modelId="{CB58A1C3-3D23-48E2-B6C7-E5AE1274E626}" srcId="{B0529135-D47B-4F3C-B43D-4651BE0C57B9}" destId="{E88A14BE-5CD1-4A4E-AB5E-D09FA2A6D5C3}" srcOrd="2" destOrd="0" parTransId="{BE0397C5-F492-4E8A-A2BC-1103DC467F6C}" sibTransId="{9C33C592-3324-43F5-A0AB-850469233DE9}"/>
    <dgm:cxn modelId="{370C7150-1035-4922-9994-07A96A912825}" type="presParOf" srcId="{21E3D302-EE00-490E-B789-ABB72C3A6468}" destId="{ECD7710C-F182-470E-AE5E-F17D9E5561C2}" srcOrd="0" destOrd="0" presId="urn:microsoft.com/office/officeart/2005/8/layout/list1"/>
    <dgm:cxn modelId="{1097DAA1-4402-45CF-9603-ABC19E6728D0}" type="presParOf" srcId="{ECD7710C-F182-470E-AE5E-F17D9E5561C2}" destId="{D4D5B219-57BE-4812-A0BF-54DB9B534C73}" srcOrd="0" destOrd="0" presId="urn:microsoft.com/office/officeart/2005/8/layout/list1"/>
    <dgm:cxn modelId="{DD282EBB-649A-4518-A238-2BDED6D01DD4}" type="presParOf" srcId="{ECD7710C-F182-470E-AE5E-F17D9E5561C2}" destId="{5E98EA6C-7AE5-4450-A9D1-1BA4000E038B}" srcOrd="1" destOrd="0" presId="urn:microsoft.com/office/officeart/2005/8/layout/list1"/>
    <dgm:cxn modelId="{CEF3036A-2B26-4AEF-BB4F-3CFB02EF2B44}" type="presParOf" srcId="{21E3D302-EE00-490E-B789-ABB72C3A6468}" destId="{931E88A4-F202-48C4-B5AF-5047C6E0CC7B}" srcOrd="1" destOrd="0" presId="urn:microsoft.com/office/officeart/2005/8/layout/list1"/>
    <dgm:cxn modelId="{E6D91995-CA44-4EB9-A345-595BD94C53EB}" type="presParOf" srcId="{21E3D302-EE00-490E-B789-ABB72C3A6468}" destId="{40262453-5C00-4802-8023-568CCB0DB093}" srcOrd="2" destOrd="0" presId="urn:microsoft.com/office/officeart/2005/8/layout/list1"/>
    <dgm:cxn modelId="{18F9A782-7203-4974-AD1C-8AF985D1C496}" type="presParOf" srcId="{21E3D302-EE00-490E-B789-ABB72C3A6468}" destId="{924BF6BC-D368-4065-8A0A-3CAC3F6BE7A8}" srcOrd="3" destOrd="0" presId="urn:microsoft.com/office/officeart/2005/8/layout/list1"/>
    <dgm:cxn modelId="{C438A6AA-0B09-45BF-A910-4F77C3F81F08}" type="presParOf" srcId="{21E3D302-EE00-490E-B789-ABB72C3A6468}" destId="{ECFB3511-442B-4D6B-8C4C-5644373D95A2}" srcOrd="4" destOrd="0" presId="urn:microsoft.com/office/officeart/2005/8/layout/list1"/>
    <dgm:cxn modelId="{09DE9442-4633-4167-82FC-7DAD6FD4BE76}" type="presParOf" srcId="{ECFB3511-442B-4D6B-8C4C-5644373D95A2}" destId="{8819DA08-9B31-4D0D-A979-DABB1DCB471D}" srcOrd="0" destOrd="0" presId="urn:microsoft.com/office/officeart/2005/8/layout/list1"/>
    <dgm:cxn modelId="{D21742D8-6AD8-4218-81F1-5A7AEBD2C96A}" type="presParOf" srcId="{ECFB3511-442B-4D6B-8C4C-5644373D95A2}" destId="{D632519D-733F-4D2D-A397-462CEC65C338}" srcOrd="1" destOrd="0" presId="urn:microsoft.com/office/officeart/2005/8/layout/list1"/>
    <dgm:cxn modelId="{057E7A03-58ED-4F03-B5C2-4CB5F0A185E0}" type="presParOf" srcId="{21E3D302-EE00-490E-B789-ABB72C3A6468}" destId="{C0C404D4-8FD8-43DF-8679-9CD1EF085FEE}" srcOrd="5" destOrd="0" presId="urn:microsoft.com/office/officeart/2005/8/layout/list1"/>
    <dgm:cxn modelId="{16DEEECA-FE5F-4B34-83EA-571DA88F3F49}" type="presParOf" srcId="{21E3D302-EE00-490E-B789-ABB72C3A6468}" destId="{65F2DF59-6027-4F66-8011-F1862708ABE0}" srcOrd="6" destOrd="0" presId="urn:microsoft.com/office/officeart/2005/8/layout/list1"/>
    <dgm:cxn modelId="{6A0B0DE0-4FAA-42FB-8F72-BC4EF7ECFF86}" type="presParOf" srcId="{21E3D302-EE00-490E-B789-ABB72C3A6468}" destId="{077BF67A-B7B5-4932-B27D-5E6D50B15E10}" srcOrd="7" destOrd="0" presId="urn:microsoft.com/office/officeart/2005/8/layout/list1"/>
    <dgm:cxn modelId="{4E83C574-D64A-47A1-BAE2-3911C33D9013}" type="presParOf" srcId="{21E3D302-EE00-490E-B789-ABB72C3A6468}" destId="{68A69A1D-2726-483E-BF1B-939C58A4D6A0}" srcOrd="8" destOrd="0" presId="urn:microsoft.com/office/officeart/2005/8/layout/list1"/>
    <dgm:cxn modelId="{492D6CE1-423C-4D80-8CF2-AFAB9D94E984}" type="presParOf" srcId="{68A69A1D-2726-483E-BF1B-939C58A4D6A0}" destId="{B6AD8473-7A56-4317-921E-A13F200CD982}" srcOrd="0" destOrd="0" presId="urn:microsoft.com/office/officeart/2005/8/layout/list1"/>
    <dgm:cxn modelId="{6982AAEE-BA87-462F-BE94-3222E8CF209A}" type="presParOf" srcId="{68A69A1D-2726-483E-BF1B-939C58A4D6A0}" destId="{64D5D955-74A3-4668-8E68-87EDAF357D3B}" srcOrd="1" destOrd="0" presId="urn:microsoft.com/office/officeart/2005/8/layout/list1"/>
    <dgm:cxn modelId="{FF26A79E-F00F-47B9-9563-E146F7A5644B}" type="presParOf" srcId="{21E3D302-EE00-490E-B789-ABB72C3A6468}" destId="{8C749D81-2DE5-4D1F-A570-BBA60498E6D6}" srcOrd="9" destOrd="0" presId="urn:microsoft.com/office/officeart/2005/8/layout/list1"/>
    <dgm:cxn modelId="{3CDFF2AB-6CD7-44B7-A877-445BDB09427E}" type="presParOf" srcId="{21E3D302-EE00-490E-B789-ABB72C3A6468}" destId="{36FA025B-A3EE-4241-B6BC-5E4348C7E2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56A744-3A75-4E71-B443-8B73ED57343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68716F-16B6-4D93-8D8E-545FC343F650}">
      <dgm:prSet/>
      <dgm:spPr>
        <a:solidFill>
          <a:schemeClr val="accent2">
            <a:lumMod val="60000"/>
            <a:lumOff val="40000"/>
            <a:alpha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/>
            <a:t>развитие профессионального общения в педагогическом сообществе </a:t>
          </a:r>
        </a:p>
      </dgm:t>
    </dgm:pt>
    <dgm:pt modelId="{7DBD5408-48D8-4053-801F-4AB66D3D6043}" type="parTrans" cxnId="{85656E43-AD1F-4BCF-B7E9-B46244910F43}">
      <dgm:prSet/>
      <dgm:spPr/>
      <dgm:t>
        <a:bodyPr/>
        <a:lstStyle/>
        <a:p>
          <a:endParaRPr lang="ru-RU"/>
        </a:p>
      </dgm:t>
    </dgm:pt>
    <dgm:pt modelId="{D8185AAF-B68B-4685-A9A1-CDA14A956C37}" type="sibTrans" cxnId="{85656E43-AD1F-4BCF-B7E9-B46244910F43}">
      <dgm:prSet/>
      <dgm:spPr/>
      <dgm:t>
        <a:bodyPr/>
        <a:lstStyle/>
        <a:p>
          <a:endParaRPr lang="ru-RU"/>
        </a:p>
      </dgm:t>
    </dgm:pt>
    <dgm:pt modelId="{37634DCC-541B-4B11-8DB2-8060414A6AE5}">
      <dgm:prSet/>
      <dgm:spPr>
        <a:solidFill>
          <a:schemeClr val="accent1">
            <a:lumMod val="20000"/>
            <a:lumOff val="80000"/>
            <a:alpha val="4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/>
            <a:t>внедрение новых педагогических технологий в педагогический процесс </a:t>
          </a:r>
        </a:p>
      </dgm:t>
    </dgm:pt>
    <dgm:pt modelId="{2473F734-DB01-4847-A6D3-A85D0625F324}" type="parTrans" cxnId="{F65C368D-E1EB-4625-88EC-DB243C658437}">
      <dgm:prSet/>
      <dgm:spPr/>
      <dgm:t>
        <a:bodyPr/>
        <a:lstStyle/>
        <a:p>
          <a:endParaRPr lang="ru-RU"/>
        </a:p>
      </dgm:t>
    </dgm:pt>
    <dgm:pt modelId="{D04E51D1-2CE4-449B-8A62-18F38702404F}" type="sibTrans" cxnId="{F65C368D-E1EB-4625-88EC-DB243C658437}">
      <dgm:prSet/>
      <dgm:spPr/>
      <dgm:t>
        <a:bodyPr/>
        <a:lstStyle/>
        <a:p>
          <a:endParaRPr lang="ru-RU"/>
        </a:p>
      </dgm:t>
    </dgm:pt>
    <dgm:pt modelId="{CCB2122B-302C-4894-8490-1A46EB78EC9E}">
      <dgm:prSet/>
      <dgm:spPr>
        <a:solidFill>
          <a:schemeClr val="accent3">
            <a:lumMod val="60000"/>
            <a:lumOff val="40000"/>
            <a:alpha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/>
            <a:t>повышение профессионального мастерства</a:t>
          </a:r>
        </a:p>
      </dgm:t>
    </dgm:pt>
    <dgm:pt modelId="{94BA63CF-7B1A-47AD-B063-982280C92265}" type="parTrans" cxnId="{38891119-409D-4ED8-BB6B-80A76BAE5281}">
      <dgm:prSet/>
      <dgm:spPr/>
      <dgm:t>
        <a:bodyPr/>
        <a:lstStyle/>
        <a:p>
          <a:endParaRPr lang="ru-RU"/>
        </a:p>
      </dgm:t>
    </dgm:pt>
    <dgm:pt modelId="{0108E800-B38C-489F-8B4F-B3EC7C78C2C7}" type="sibTrans" cxnId="{38891119-409D-4ED8-BB6B-80A76BAE5281}">
      <dgm:prSet/>
      <dgm:spPr/>
      <dgm:t>
        <a:bodyPr/>
        <a:lstStyle/>
        <a:p>
          <a:endParaRPr lang="ru-RU"/>
        </a:p>
      </dgm:t>
    </dgm:pt>
    <dgm:pt modelId="{3F5A4AB0-F816-4490-AC63-230AD9ACEEDC}">
      <dgm:prSet/>
      <dgm:spPr>
        <a:solidFill>
          <a:srgbClr val="FFFF00">
            <a:alpha val="40000"/>
          </a:srgb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/>
            <a:t>развитие творческих способностей </a:t>
          </a:r>
        </a:p>
      </dgm:t>
    </dgm:pt>
    <dgm:pt modelId="{BED244EA-1D69-4BF3-8623-E2A278A466E2}" type="parTrans" cxnId="{77DF9B98-4DA8-4381-A3FD-A5FDDDA92FBC}">
      <dgm:prSet/>
      <dgm:spPr/>
      <dgm:t>
        <a:bodyPr/>
        <a:lstStyle/>
        <a:p>
          <a:endParaRPr lang="ru-RU"/>
        </a:p>
      </dgm:t>
    </dgm:pt>
    <dgm:pt modelId="{1DB5B7E0-2450-4410-9258-B9F98661FD0C}" type="sibTrans" cxnId="{77DF9B98-4DA8-4381-A3FD-A5FDDDA92FBC}">
      <dgm:prSet/>
      <dgm:spPr/>
      <dgm:t>
        <a:bodyPr/>
        <a:lstStyle/>
        <a:p>
          <a:endParaRPr lang="ru-RU"/>
        </a:p>
      </dgm:t>
    </dgm:pt>
    <dgm:pt modelId="{1785781C-43B1-4ED6-B71B-4A2B92D7ED2C}" type="pres">
      <dgm:prSet presAssocID="{B556A744-3A75-4E71-B443-8B73ED5734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68DFE-023C-4004-A0B5-2F333AF7D022}" type="pres">
      <dgm:prSet presAssocID="{37634DCC-541B-4B11-8DB2-8060414A6AE5}" presName="composite" presStyleCnt="0"/>
      <dgm:spPr/>
    </dgm:pt>
    <dgm:pt modelId="{4D611DE1-B82C-4271-8740-356E91655AFE}" type="pres">
      <dgm:prSet presAssocID="{37634DCC-541B-4B11-8DB2-8060414A6AE5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C03C6-BE96-4615-B039-8EF64FDD5DB6}" type="pres">
      <dgm:prSet presAssocID="{37634DCC-541B-4B11-8DB2-8060414A6AE5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4D00BD-8B71-4B2F-A958-B9213B70C4B7}" type="pres">
      <dgm:prSet presAssocID="{D04E51D1-2CE4-449B-8A62-18F38702404F}" presName="sibTrans" presStyleCnt="0"/>
      <dgm:spPr/>
    </dgm:pt>
    <dgm:pt modelId="{78BA3013-58FF-4D05-83B0-880DE51ACEC0}" type="pres">
      <dgm:prSet presAssocID="{E468716F-16B6-4D93-8D8E-545FC343F650}" presName="composite" presStyleCnt="0"/>
      <dgm:spPr/>
    </dgm:pt>
    <dgm:pt modelId="{DED4691F-DBBF-4F39-856B-C5C683D9DE66}" type="pres">
      <dgm:prSet presAssocID="{E468716F-16B6-4D93-8D8E-545FC343F650}" presName="rect1" presStyleLbl="trAlignAcc1" presStyleIdx="1" presStyleCnt="4" custLinFactNeighborX="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E9C54-2139-4800-98A7-0A9B17C800A5}" type="pres">
      <dgm:prSet presAssocID="{E468716F-16B6-4D93-8D8E-545FC343F650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3C28DB-8575-4CF8-B961-B4B9AFB6D2F7}" type="pres">
      <dgm:prSet presAssocID="{D8185AAF-B68B-4685-A9A1-CDA14A956C37}" presName="sibTrans" presStyleCnt="0"/>
      <dgm:spPr/>
    </dgm:pt>
    <dgm:pt modelId="{F730098F-A372-4B56-93F6-A92FB81D469A}" type="pres">
      <dgm:prSet presAssocID="{3F5A4AB0-F816-4490-AC63-230AD9ACEEDC}" presName="composite" presStyleCnt="0"/>
      <dgm:spPr/>
    </dgm:pt>
    <dgm:pt modelId="{27DCD370-B6B3-46AD-B360-48D5F48A9146}" type="pres">
      <dgm:prSet presAssocID="{3F5A4AB0-F816-4490-AC63-230AD9ACEEDC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BFB0C-D0C8-47C9-AC40-1687A0EDCA75}" type="pres">
      <dgm:prSet presAssocID="{3F5A4AB0-F816-4490-AC63-230AD9ACEEDC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BDBC5C1-3B34-45C5-99BF-6668EF37772E}" type="pres">
      <dgm:prSet presAssocID="{1DB5B7E0-2450-4410-9258-B9F98661FD0C}" presName="sibTrans" presStyleCnt="0"/>
      <dgm:spPr/>
    </dgm:pt>
    <dgm:pt modelId="{6F9D11A1-B1BF-48DC-B66F-D6BCE0DEDB3D}" type="pres">
      <dgm:prSet presAssocID="{CCB2122B-302C-4894-8490-1A46EB78EC9E}" presName="composite" presStyleCnt="0"/>
      <dgm:spPr/>
    </dgm:pt>
    <dgm:pt modelId="{42F4A476-AA47-4132-86FA-ECCC8B021228}" type="pres">
      <dgm:prSet presAssocID="{CCB2122B-302C-4894-8490-1A46EB78EC9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92840-6BFF-4E32-9D63-526B39981096}" type="pres">
      <dgm:prSet presAssocID="{CCB2122B-302C-4894-8490-1A46EB78EC9E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821AB5F-B105-4E29-959F-1B9515119F91}" type="presOf" srcId="{B556A744-3A75-4E71-B443-8B73ED573432}" destId="{1785781C-43B1-4ED6-B71B-4A2B92D7ED2C}" srcOrd="0" destOrd="0" presId="urn:microsoft.com/office/officeart/2008/layout/PictureStrips"/>
    <dgm:cxn modelId="{5D32D07D-1C98-4C1F-9090-3C374DC305E0}" type="presOf" srcId="{37634DCC-541B-4B11-8DB2-8060414A6AE5}" destId="{4D611DE1-B82C-4271-8740-356E91655AFE}" srcOrd="0" destOrd="0" presId="urn:microsoft.com/office/officeart/2008/layout/PictureStrips"/>
    <dgm:cxn modelId="{A32011D5-96C4-447D-BE65-FF7A30785F56}" type="presOf" srcId="{E468716F-16B6-4D93-8D8E-545FC343F650}" destId="{DED4691F-DBBF-4F39-856B-C5C683D9DE66}" srcOrd="0" destOrd="0" presId="urn:microsoft.com/office/officeart/2008/layout/PictureStrips"/>
    <dgm:cxn modelId="{6993BF12-650C-4BCD-9C2A-BE819DD8B7FA}" type="presOf" srcId="{CCB2122B-302C-4894-8490-1A46EB78EC9E}" destId="{42F4A476-AA47-4132-86FA-ECCC8B021228}" srcOrd="0" destOrd="0" presId="urn:microsoft.com/office/officeart/2008/layout/PictureStrips"/>
    <dgm:cxn modelId="{BCD23D6E-DEE2-4674-8D68-2AFB8816EC50}" type="presOf" srcId="{3F5A4AB0-F816-4490-AC63-230AD9ACEEDC}" destId="{27DCD370-B6B3-46AD-B360-48D5F48A9146}" srcOrd="0" destOrd="0" presId="urn:microsoft.com/office/officeart/2008/layout/PictureStrips"/>
    <dgm:cxn modelId="{38891119-409D-4ED8-BB6B-80A76BAE5281}" srcId="{B556A744-3A75-4E71-B443-8B73ED573432}" destId="{CCB2122B-302C-4894-8490-1A46EB78EC9E}" srcOrd="3" destOrd="0" parTransId="{94BA63CF-7B1A-47AD-B063-982280C92265}" sibTransId="{0108E800-B38C-489F-8B4F-B3EC7C78C2C7}"/>
    <dgm:cxn modelId="{77DF9B98-4DA8-4381-A3FD-A5FDDDA92FBC}" srcId="{B556A744-3A75-4E71-B443-8B73ED573432}" destId="{3F5A4AB0-F816-4490-AC63-230AD9ACEEDC}" srcOrd="2" destOrd="0" parTransId="{BED244EA-1D69-4BF3-8623-E2A278A466E2}" sibTransId="{1DB5B7E0-2450-4410-9258-B9F98661FD0C}"/>
    <dgm:cxn modelId="{85656E43-AD1F-4BCF-B7E9-B46244910F43}" srcId="{B556A744-3A75-4E71-B443-8B73ED573432}" destId="{E468716F-16B6-4D93-8D8E-545FC343F650}" srcOrd="1" destOrd="0" parTransId="{7DBD5408-48D8-4053-801F-4AB66D3D6043}" sibTransId="{D8185AAF-B68B-4685-A9A1-CDA14A956C37}"/>
    <dgm:cxn modelId="{F65C368D-E1EB-4625-88EC-DB243C658437}" srcId="{B556A744-3A75-4E71-B443-8B73ED573432}" destId="{37634DCC-541B-4B11-8DB2-8060414A6AE5}" srcOrd="0" destOrd="0" parTransId="{2473F734-DB01-4847-A6D3-A85D0625F324}" sibTransId="{D04E51D1-2CE4-449B-8A62-18F38702404F}"/>
    <dgm:cxn modelId="{9BFDC6C5-4DDE-4077-9BB5-76F45B0B570C}" type="presParOf" srcId="{1785781C-43B1-4ED6-B71B-4A2B92D7ED2C}" destId="{D7A68DFE-023C-4004-A0B5-2F333AF7D022}" srcOrd="0" destOrd="0" presId="urn:microsoft.com/office/officeart/2008/layout/PictureStrips"/>
    <dgm:cxn modelId="{0088719D-F160-404F-800A-C3BC598A9F24}" type="presParOf" srcId="{D7A68DFE-023C-4004-A0B5-2F333AF7D022}" destId="{4D611DE1-B82C-4271-8740-356E91655AFE}" srcOrd="0" destOrd="0" presId="urn:microsoft.com/office/officeart/2008/layout/PictureStrips"/>
    <dgm:cxn modelId="{9D2F6F23-1642-4C7E-A1EF-D5A03EEF3B51}" type="presParOf" srcId="{D7A68DFE-023C-4004-A0B5-2F333AF7D022}" destId="{650C03C6-BE96-4615-B039-8EF64FDD5DB6}" srcOrd="1" destOrd="0" presId="urn:microsoft.com/office/officeart/2008/layout/PictureStrips"/>
    <dgm:cxn modelId="{C5927D3F-26EC-4C55-B78D-B2837D683413}" type="presParOf" srcId="{1785781C-43B1-4ED6-B71B-4A2B92D7ED2C}" destId="{844D00BD-8B71-4B2F-A958-B9213B70C4B7}" srcOrd="1" destOrd="0" presId="urn:microsoft.com/office/officeart/2008/layout/PictureStrips"/>
    <dgm:cxn modelId="{80AB80AA-42B6-4D93-959F-10D2EEF1051A}" type="presParOf" srcId="{1785781C-43B1-4ED6-B71B-4A2B92D7ED2C}" destId="{78BA3013-58FF-4D05-83B0-880DE51ACEC0}" srcOrd="2" destOrd="0" presId="urn:microsoft.com/office/officeart/2008/layout/PictureStrips"/>
    <dgm:cxn modelId="{55D91D90-8BB5-4271-B951-A4240A8036C4}" type="presParOf" srcId="{78BA3013-58FF-4D05-83B0-880DE51ACEC0}" destId="{DED4691F-DBBF-4F39-856B-C5C683D9DE66}" srcOrd="0" destOrd="0" presId="urn:microsoft.com/office/officeart/2008/layout/PictureStrips"/>
    <dgm:cxn modelId="{5CAEDC0F-4939-4B3A-9653-36421572F544}" type="presParOf" srcId="{78BA3013-58FF-4D05-83B0-880DE51ACEC0}" destId="{9B8E9C54-2139-4800-98A7-0A9B17C800A5}" srcOrd="1" destOrd="0" presId="urn:microsoft.com/office/officeart/2008/layout/PictureStrips"/>
    <dgm:cxn modelId="{81BD59C8-20C3-4360-ADB5-03641F7CD3D7}" type="presParOf" srcId="{1785781C-43B1-4ED6-B71B-4A2B92D7ED2C}" destId="{923C28DB-8575-4CF8-B961-B4B9AFB6D2F7}" srcOrd="3" destOrd="0" presId="urn:microsoft.com/office/officeart/2008/layout/PictureStrips"/>
    <dgm:cxn modelId="{0AE61EC4-DB14-4316-B3D8-DF7E855728F1}" type="presParOf" srcId="{1785781C-43B1-4ED6-B71B-4A2B92D7ED2C}" destId="{F730098F-A372-4B56-93F6-A92FB81D469A}" srcOrd="4" destOrd="0" presId="urn:microsoft.com/office/officeart/2008/layout/PictureStrips"/>
    <dgm:cxn modelId="{6BA12CF8-ECEB-4BF5-80FF-C4E23F8BF104}" type="presParOf" srcId="{F730098F-A372-4B56-93F6-A92FB81D469A}" destId="{27DCD370-B6B3-46AD-B360-48D5F48A9146}" srcOrd="0" destOrd="0" presId="urn:microsoft.com/office/officeart/2008/layout/PictureStrips"/>
    <dgm:cxn modelId="{81F68B23-95C0-45CE-8E4B-945E78AFDEC7}" type="presParOf" srcId="{F730098F-A372-4B56-93F6-A92FB81D469A}" destId="{3CEBFB0C-D0C8-47C9-AC40-1687A0EDCA75}" srcOrd="1" destOrd="0" presId="urn:microsoft.com/office/officeart/2008/layout/PictureStrips"/>
    <dgm:cxn modelId="{FB21BF4C-F081-4A77-B1BC-EEC084EBBADD}" type="presParOf" srcId="{1785781C-43B1-4ED6-B71B-4A2B92D7ED2C}" destId="{DBDBC5C1-3B34-45C5-99BF-6668EF37772E}" srcOrd="5" destOrd="0" presId="urn:microsoft.com/office/officeart/2008/layout/PictureStrips"/>
    <dgm:cxn modelId="{E6AF019C-319E-4C37-B45E-4149BC554122}" type="presParOf" srcId="{1785781C-43B1-4ED6-B71B-4A2B92D7ED2C}" destId="{6F9D11A1-B1BF-48DC-B66F-D6BCE0DEDB3D}" srcOrd="6" destOrd="0" presId="urn:microsoft.com/office/officeart/2008/layout/PictureStrips"/>
    <dgm:cxn modelId="{01FA22A7-5E00-4EB0-86E8-C2041AFC587F}" type="presParOf" srcId="{6F9D11A1-B1BF-48DC-B66F-D6BCE0DEDB3D}" destId="{42F4A476-AA47-4132-86FA-ECCC8B021228}" srcOrd="0" destOrd="0" presId="urn:microsoft.com/office/officeart/2008/layout/PictureStrips"/>
    <dgm:cxn modelId="{E43E00BE-1DE4-4B1E-82BA-744192F9EEFF}" type="presParOf" srcId="{6F9D11A1-B1BF-48DC-B66F-D6BCE0DEDB3D}" destId="{A8A92840-6BFF-4E32-9D63-526B3998109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32747-1241-4776-A965-A71EB22BC1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1EBD8-8D7E-45B7-9897-7CF56E352C61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200" dirty="0" smtClean="0"/>
            <a:t>индикатор качества работы</a:t>
          </a:r>
          <a:endParaRPr lang="ru-RU" sz="1200" dirty="0"/>
        </a:p>
      </dgm:t>
    </dgm:pt>
    <dgm:pt modelId="{9BA63B34-5C0B-47CB-8D24-0C2A51AAEFA1}" type="parTrans" cxnId="{751020AC-9F22-4947-8FEE-222F0A42C30E}">
      <dgm:prSet/>
      <dgm:spPr/>
      <dgm:t>
        <a:bodyPr/>
        <a:lstStyle/>
        <a:p>
          <a:endParaRPr lang="ru-RU"/>
        </a:p>
      </dgm:t>
    </dgm:pt>
    <dgm:pt modelId="{90CC25C9-1B42-4715-A4BE-F2B3D22FC6C8}" type="sibTrans" cxnId="{751020AC-9F22-4947-8FEE-222F0A42C30E}">
      <dgm:prSet/>
      <dgm:spPr/>
      <dgm:t>
        <a:bodyPr/>
        <a:lstStyle/>
        <a:p>
          <a:endParaRPr lang="ru-RU"/>
        </a:p>
      </dgm:t>
    </dgm:pt>
    <dgm:pt modelId="{1800DB97-2CE0-4276-B5F1-BAFE1F2BDEB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000" dirty="0" smtClean="0"/>
            <a:t>форма распространения профессионального опыта</a:t>
          </a:r>
          <a:endParaRPr lang="ru-RU" sz="1000" dirty="0"/>
        </a:p>
      </dgm:t>
    </dgm:pt>
    <dgm:pt modelId="{D89779FF-19C9-4B5C-A13E-F389ADADB009}" type="parTrans" cxnId="{577C2021-6B7A-4466-8FCE-09C473190D7C}">
      <dgm:prSet/>
      <dgm:spPr/>
      <dgm:t>
        <a:bodyPr/>
        <a:lstStyle/>
        <a:p>
          <a:endParaRPr lang="ru-RU"/>
        </a:p>
      </dgm:t>
    </dgm:pt>
    <dgm:pt modelId="{984DFC74-7ED1-4774-A82B-26339CA08030}" type="sibTrans" cxnId="{577C2021-6B7A-4466-8FCE-09C473190D7C}">
      <dgm:prSet/>
      <dgm:spPr/>
      <dgm:t>
        <a:bodyPr/>
        <a:lstStyle/>
        <a:p>
          <a:endParaRPr lang="ru-RU"/>
        </a:p>
      </dgm:t>
    </dgm:pt>
    <dgm:pt modelId="{6CD0E6BA-B01E-4D99-9A8C-7428A2F3ACB6}">
      <dgm:prSet custT="1"/>
      <dgm:spPr>
        <a:solidFill>
          <a:schemeClr val="accent5"/>
        </a:solidFill>
      </dgm:spPr>
      <dgm:t>
        <a:bodyPr/>
        <a:lstStyle/>
        <a:p>
          <a:r>
            <a:rPr lang="ru-RU" sz="1100" dirty="0" smtClean="0"/>
            <a:t>школа профессионального роста</a:t>
          </a:r>
          <a:endParaRPr lang="ru-RU" sz="1100" dirty="0"/>
        </a:p>
      </dgm:t>
    </dgm:pt>
    <dgm:pt modelId="{6BD272A8-A1BA-4EAA-8D41-EFD128958BA5}" type="parTrans" cxnId="{CFB681CC-94E4-407E-8C0C-FE6B6D6B09B4}">
      <dgm:prSet/>
      <dgm:spPr/>
      <dgm:t>
        <a:bodyPr/>
        <a:lstStyle/>
        <a:p>
          <a:endParaRPr lang="ru-RU"/>
        </a:p>
      </dgm:t>
    </dgm:pt>
    <dgm:pt modelId="{7A973A9F-B7B0-45A2-9BD3-9F91EF3F42A1}" type="sibTrans" cxnId="{CFB681CC-94E4-407E-8C0C-FE6B6D6B09B4}">
      <dgm:prSet/>
      <dgm:spPr/>
      <dgm:t>
        <a:bodyPr/>
        <a:lstStyle/>
        <a:p>
          <a:endParaRPr lang="ru-RU"/>
        </a:p>
      </dgm:t>
    </dgm:pt>
    <dgm:pt modelId="{53AFBEDF-D0DC-4403-A829-6D6F6BB5C32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100" dirty="0" smtClean="0"/>
            <a:t> </a:t>
          </a:r>
          <a:r>
            <a:rPr lang="ru-RU" sz="1100" dirty="0" smtClean="0"/>
            <a:t>живая демонстрация современной практики</a:t>
          </a:r>
          <a:endParaRPr lang="ru-RU" sz="1100" dirty="0"/>
        </a:p>
      </dgm:t>
    </dgm:pt>
    <dgm:pt modelId="{6CA181ED-8DE9-4EBD-8A7C-E248A70AED76}" type="parTrans" cxnId="{C91D7629-4A55-48CE-B866-B2CBD7830E3C}">
      <dgm:prSet/>
      <dgm:spPr/>
      <dgm:t>
        <a:bodyPr/>
        <a:lstStyle/>
        <a:p>
          <a:endParaRPr lang="ru-RU"/>
        </a:p>
      </dgm:t>
    </dgm:pt>
    <dgm:pt modelId="{2C199EA3-9420-42CA-99A2-DD3C2FE6D904}" type="sibTrans" cxnId="{C91D7629-4A55-48CE-B866-B2CBD7830E3C}">
      <dgm:prSet/>
      <dgm:spPr/>
      <dgm:t>
        <a:bodyPr/>
        <a:lstStyle/>
        <a:p>
          <a:endParaRPr lang="ru-RU"/>
        </a:p>
      </dgm:t>
    </dgm:pt>
    <dgm:pt modelId="{00596B03-5F06-4944-9C19-FDA12920D6B2}">
      <dgm:prSet custT="1"/>
      <dgm:spPr>
        <a:solidFill>
          <a:schemeClr val="accent1"/>
        </a:solidFill>
      </dgm:spPr>
      <dgm:t>
        <a:bodyPr/>
        <a:lstStyle/>
        <a:p>
          <a:r>
            <a:rPr lang="ru-RU" sz="1200" dirty="0" smtClean="0"/>
            <a:t>кадровый резерв </a:t>
          </a:r>
          <a:endParaRPr lang="ru-RU" sz="1200" dirty="0"/>
        </a:p>
      </dgm:t>
    </dgm:pt>
    <dgm:pt modelId="{D2D6BBDB-6B39-448F-9212-EC963D083899}" type="parTrans" cxnId="{D206CDB4-EBD0-48D7-88FD-7B3DEBF640FF}">
      <dgm:prSet/>
      <dgm:spPr/>
      <dgm:t>
        <a:bodyPr/>
        <a:lstStyle/>
        <a:p>
          <a:endParaRPr lang="ru-RU"/>
        </a:p>
      </dgm:t>
    </dgm:pt>
    <dgm:pt modelId="{18496B30-0905-4B2F-B919-4161FDEAAF10}" type="sibTrans" cxnId="{D206CDB4-EBD0-48D7-88FD-7B3DEBF640FF}">
      <dgm:prSet/>
      <dgm:spPr/>
      <dgm:t>
        <a:bodyPr/>
        <a:lstStyle/>
        <a:p>
          <a:endParaRPr lang="ru-RU"/>
        </a:p>
      </dgm:t>
    </dgm:pt>
    <dgm:pt modelId="{68D34009-3D4B-47A2-80AD-79E6AFF4C666}" type="pres">
      <dgm:prSet presAssocID="{B3332747-1241-4776-A965-A71EB22BC1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786A2-46CE-4ABB-B593-23DA5C7FE1FE}" type="pres">
      <dgm:prSet presAssocID="{B3332747-1241-4776-A965-A71EB22BC1B8}" presName="comp1" presStyleCnt="0"/>
      <dgm:spPr/>
    </dgm:pt>
    <dgm:pt modelId="{9073F294-0852-4165-B86D-3F66ECB46506}" type="pres">
      <dgm:prSet presAssocID="{B3332747-1241-4776-A965-A71EB22BC1B8}" presName="circle1" presStyleLbl="node1" presStyleIdx="0" presStyleCnt="5" custScaleX="149601"/>
      <dgm:spPr/>
      <dgm:t>
        <a:bodyPr/>
        <a:lstStyle/>
        <a:p>
          <a:endParaRPr lang="ru-RU"/>
        </a:p>
      </dgm:t>
    </dgm:pt>
    <dgm:pt modelId="{D9321F83-3757-405C-A1E9-8F7183E50E9F}" type="pres">
      <dgm:prSet presAssocID="{B3332747-1241-4776-A965-A71EB22BC1B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91C9B-EBD6-4974-9833-FF22251C38FA}" type="pres">
      <dgm:prSet presAssocID="{B3332747-1241-4776-A965-A71EB22BC1B8}" presName="comp2" presStyleCnt="0"/>
      <dgm:spPr/>
    </dgm:pt>
    <dgm:pt modelId="{E004A62A-7F6A-4680-B01E-10354B7EF09C}" type="pres">
      <dgm:prSet presAssocID="{B3332747-1241-4776-A965-A71EB22BC1B8}" presName="circle2" presStyleLbl="node1" presStyleIdx="1" presStyleCnt="5" custScaleX="149624" custScaleY="99111"/>
      <dgm:spPr/>
      <dgm:t>
        <a:bodyPr/>
        <a:lstStyle/>
        <a:p>
          <a:endParaRPr lang="ru-RU"/>
        </a:p>
      </dgm:t>
    </dgm:pt>
    <dgm:pt modelId="{84B96F7E-8324-4E55-87AC-86EEBDFF12D1}" type="pres">
      <dgm:prSet presAssocID="{B3332747-1241-4776-A965-A71EB22BC1B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2BCA0-9631-459A-8AB6-17D3EF892284}" type="pres">
      <dgm:prSet presAssocID="{B3332747-1241-4776-A965-A71EB22BC1B8}" presName="comp3" presStyleCnt="0"/>
      <dgm:spPr/>
    </dgm:pt>
    <dgm:pt modelId="{086DF23B-9884-464C-9D6D-E187F2A0F5FD}" type="pres">
      <dgm:prSet presAssocID="{B3332747-1241-4776-A965-A71EB22BC1B8}" presName="circle3" presStyleLbl="node1" presStyleIdx="2" presStyleCnt="5" custScaleX="151612" custScaleY="95266"/>
      <dgm:spPr/>
      <dgm:t>
        <a:bodyPr/>
        <a:lstStyle/>
        <a:p>
          <a:endParaRPr lang="ru-RU"/>
        </a:p>
      </dgm:t>
    </dgm:pt>
    <dgm:pt modelId="{F0C55545-406B-4074-B2C0-2E660A8B18FF}" type="pres">
      <dgm:prSet presAssocID="{B3332747-1241-4776-A965-A71EB22BC1B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9D80F-9279-4DC3-A397-D87963B10B00}" type="pres">
      <dgm:prSet presAssocID="{B3332747-1241-4776-A965-A71EB22BC1B8}" presName="comp4" presStyleCnt="0"/>
      <dgm:spPr/>
    </dgm:pt>
    <dgm:pt modelId="{BDD661D6-D9BF-45B0-9929-2339ADA5B82F}" type="pres">
      <dgm:prSet presAssocID="{B3332747-1241-4776-A965-A71EB22BC1B8}" presName="circle4" presStyleLbl="node1" presStyleIdx="3" presStyleCnt="5" custScaleX="145113" custScaleY="80867"/>
      <dgm:spPr/>
      <dgm:t>
        <a:bodyPr/>
        <a:lstStyle/>
        <a:p>
          <a:endParaRPr lang="ru-RU"/>
        </a:p>
      </dgm:t>
    </dgm:pt>
    <dgm:pt modelId="{0DA3664D-6834-4118-8520-139A5FD443A1}" type="pres">
      <dgm:prSet presAssocID="{B3332747-1241-4776-A965-A71EB22BC1B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B21D8-E987-4A66-B21E-A1F3B1CC6DDA}" type="pres">
      <dgm:prSet presAssocID="{B3332747-1241-4776-A965-A71EB22BC1B8}" presName="comp5" presStyleCnt="0"/>
      <dgm:spPr/>
    </dgm:pt>
    <dgm:pt modelId="{876C224B-B1A4-4C43-8607-EB94851FC823}" type="pres">
      <dgm:prSet presAssocID="{B3332747-1241-4776-A965-A71EB22BC1B8}" presName="circle5" presStyleLbl="node1" presStyleIdx="4" presStyleCnt="5" custScaleX="133741" custScaleY="55668"/>
      <dgm:spPr/>
      <dgm:t>
        <a:bodyPr/>
        <a:lstStyle/>
        <a:p>
          <a:endParaRPr lang="ru-RU"/>
        </a:p>
      </dgm:t>
    </dgm:pt>
    <dgm:pt modelId="{AE55348B-8B2B-4B1D-A698-D1214D0321E7}" type="pres">
      <dgm:prSet presAssocID="{B3332747-1241-4776-A965-A71EB22BC1B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7C2021-6B7A-4466-8FCE-09C473190D7C}" srcId="{B3332747-1241-4776-A965-A71EB22BC1B8}" destId="{1800DB97-2CE0-4276-B5F1-BAFE1F2BDEBD}" srcOrd="2" destOrd="0" parTransId="{D89779FF-19C9-4B5C-A13E-F389ADADB009}" sibTransId="{984DFC74-7ED1-4774-A82B-26339CA08030}"/>
    <dgm:cxn modelId="{3E85F11A-0E49-4E4B-B25C-027564968BC2}" type="presOf" srcId="{B3332747-1241-4776-A965-A71EB22BC1B8}" destId="{68D34009-3D4B-47A2-80AD-79E6AFF4C666}" srcOrd="0" destOrd="0" presId="urn:microsoft.com/office/officeart/2005/8/layout/venn2"/>
    <dgm:cxn modelId="{CFB681CC-94E4-407E-8C0C-FE6B6D6B09B4}" srcId="{B3332747-1241-4776-A965-A71EB22BC1B8}" destId="{6CD0E6BA-B01E-4D99-9A8C-7428A2F3ACB6}" srcOrd="3" destOrd="0" parTransId="{6BD272A8-A1BA-4EAA-8D41-EFD128958BA5}" sibTransId="{7A973A9F-B7B0-45A2-9BD3-9F91EF3F42A1}"/>
    <dgm:cxn modelId="{5468DB60-D2CD-47F3-A678-D43A379547F2}" type="presOf" srcId="{7721EBD8-8D7E-45B7-9897-7CF56E352C61}" destId="{876C224B-B1A4-4C43-8607-EB94851FC823}" srcOrd="0" destOrd="0" presId="urn:microsoft.com/office/officeart/2005/8/layout/venn2"/>
    <dgm:cxn modelId="{791C6EC9-54F7-4B4F-9985-F13DFDD1214F}" type="presOf" srcId="{6CD0E6BA-B01E-4D99-9A8C-7428A2F3ACB6}" destId="{BDD661D6-D9BF-45B0-9929-2339ADA5B82F}" srcOrd="0" destOrd="0" presId="urn:microsoft.com/office/officeart/2005/8/layout/venn2"/>
    <dgm:cxn modelId="{C9E3A578-442D-41B1-848F-DD83870B9E6F}" type="presOf" srcId="{7721EBD8-8D7E-45B7-9897-7CF56E352C61}" destId="{AE55348B-8B2B-4B1D-A698-D1214D0321E7}" srcOrd="1" destOrd="0" presId="urn:microsoft.com/office/officeart/2005/8/layout/venn2"/>
    <dgm:cxn modelId="{41D4BCA8-712C-454A-B17F-20F4B1FDC09F}" type="presOf" srcId="{00596B03-5F06-4944-9C19-FDA12920D6B2}" destId="{D9321F83-3757-405C-A1E9-8F7183E50E9F}" srcOrd="1" destOrd="0" presId="urn:microsoft.com/office/officeart/2005/8/layout/venn2"/>
    <dgm:cxn modelId="{EF061112-A81F-4742-A169-36AC85306241}" type="presOf" srcId="{00596B03-5F06-4944-9C19-FDA12920D6B2}" destId="{9073F294-0852-4165-B86D-3F66ECB46506}" srcOrd="0" destOrd="0" presId="urn:microsoft.com/office/officeart/2005/8/layout/venn2"/>
    <dgm:cxn modelId="{7CA74F16-0969-4170-9419-1E287B8E2E7B}" type="presOf" srcId="{1800DB97-2CE0-4276-B5F1-BAFE1F2BDEBD}" destId="{086DF23B-9884-464C-9D6D-E187F2A0F5FD}" srcOrd="0" destOrd="0" presId="urn:microsoft.com/office/officeart/2005/8/layout/venn2"/>
    <dgm:cxn modelId="{8BEBD345-556C-4BBE-8F62-D0FBE04BFB7C}" type="presOf" srcId="{6CD0E6BA-B01E-4D99-9A8C-7428A2F3ACB6}" destId="{0DA3664D-6834-4118-8520-139A5FD443A1}" srcOrd="1" destOrd="0" presId="urn:microsoft.com/office/officeart/2005/8/layout/venn2"/>
    <dgm:cxn modelId="{751020AC-9F22-4947-8FEE-222F0A42C30E}" srcId="{B3332747-1241-4776-A965-A71EB22BC1B8}" destId="{7721EBD8-8D7E-45B7-9897-7CF56E352C61}" srcOrd="4" destOrd="0" parTransId="{9BA63B34-5C0B-47CB-8D24-0C2A51AAEFA1}" sibTransId="{90CC25C9-1B42-4715-A4BE-F2B3D22FC6C8}"/>
    <dgm:cxn modelId="{37E1C9B7-92E0-456F-9B25-2BCFD31F7C3D}" type="presOf" srcId="{1800DB97-2CE0-4276-B5F1-BAFE1F2BDEBD}" destId="{F0C55545-406B-4074-B2C0-2E660A8B18FF}" srcOrd="1" destOrd="0" presId="urn:microsoft.com/office/officeart/2005/8/layout/venn2"/>
    <dgm:cxn modelId="{7EC17F02-7162-4E09-8A86-A893F9DDC861}" type="presOf" srcId="{53AFBEDF-D0DC-4403-A829-6D6F6BB5C324}" destId="{84B96F7E-8324-4E55-87AC-86EEBDFF12D1}" srcOrd="1" destOrd="0" presId="urn:microsoft.com/office/officeart/2005/8/layout/venn2"/>
    <dgm:cxn modelId="{C91D7629-4A55-48CE-B866-B2CBD7830E3C}" srcId="{B3332747-1241-4776-A965-A71EB22BC1B8}" destId="{53AFBEDF-D0DC-4403-A829-6D6F6BB5C324}" srcOrd="1" destOrd="0" parTransId="{6CA181ED-8DE9-4EBD-8A7C-E248A70AED76}" sibTransId="{2C199EA3-9420-42CA-99A2-DD3C2FE6D904}"/>
    <dgm:cxn modelId="{D206CDB4-EBD0-48D7-88FD-7B3DEBF640FF}" srcId="{B3332747-1241-4776-A965-A71EB22BC1B8}" destId="{00596B03-5F06-4944-9C19-FDA12920D6B2}" srcOrd="0" destOrd="0" parTransId="{D2D6BBDB-6B39-448F-9212-EC963D083899}" sibTransId="{18496B30-0905-4B2F-B919-4161FDEAAF10}"/>
    <dgm:cxn modelId="{47F31751-1B86-4BA8-A844-4EC204BA32DE}" type="presOf" srcId="{53AFBEDF-D0DC-4403-A829-6D6F6BB5C324}" destId="{E004A62A-7F6A-4680-B01E-10354B7EF09C}" srcOrd="0" destOrd="0" presId="urn:microsoft.com/office/officeart/2005/8/layout/venn2"/>
    <dgm:cxn modelId="{FA9B52E2-0388-4CD6-92D5-42C4124D1A55}" type="presParOf" srcId="{68D34009-3D4B-47A2-80AD-79E6AFF4C666}" destId="{82A786A2-46CE-4ABB-B593-23DA5C7FE1FE}" srcOrd="0" destOrd="0" presId="urn:microsoft.com/office/officeart/2005/8/layout/venn2"/>
    <dgm:cxn modelId="{6BCBF000-2442-4ED5-9EED-4054345C0C08}" type="presParOf" srcId="{82A786A2-46CE-4ABB-B593-23DA5C7FE1FE}" destId="{9073F294-0852-4165-B86D-3F66ECB46506}" srcOrd="0" destOrd="0" presId="urn:microsoft.com/office/officeart/2005/8/layout/venn2"/>
    <dgm:cxn modelId="{B26ABD4F-8F93-474C-8CD0-47CCC27DF08B}" type="presParOf" srcId="{82A786A2-46CE-4ABB-B593-23DA5C7FE1FE}" destId="{D9321F83-3757-405C-A1E9-8F7183E50E9F}" srcOrd="1" destOrd="0" presId="urn:microsoft.com/office/officeart/2005/8/layout/venn2"/>
    <dgm:cxn modelId="{54363192-8D5F-4428-B11F-F76EF03A5B2F}" type="presParOf" srcId="{68D34009-3D4B-47A2-80AD-79E6AFF4C666}" destId="{FFF91C9B-EBD6-4974-9833-FF22251C38FA}" srcOrd="1" destOrd="0" presId="urn:microsoft.com/office/officeart/2005/8/layout/venn2"/>
    <dgm:cxn modelId="{D216DD74-4084-41B1-BCE1-577FC55718D2}" type="presParOf" srcId="{FFF91C9B-EBD6-4974-9833-FF22251C38FA}" destId="{E004A62A-7F6A-4680-B01E-10354B7EF09C}" srcOrd="0" destOrd="0" presId="urn:microsoft.com/office/officeart/2005/8/layout/venn2"/>
    <dgm:cxn modelId="{86670D1F-E687-4B02-9246-2EE598AC1F0C}" type="presParOf" srcId="{FFF91C9B-EBD6-4974-9833-FF22251C38FA}" destId="{84B96F7E-8324-4E55-87AC-86EEBDFF12D1}" srcOrd="1" destOrd="0" presId="urn:microsoft.com/office/officeart/2005/8/layout/venn2"/>
    <dgm:cxn modelId="{A23E0CFF-5D82-4CF6-8254-A2AB955E628F}" type="presParOf" srcId="{68D34009-3D4B-47A2-80AD-79E6AFF4C666}" destId="{3FA2BCA0-9631-459A-8AB6-17D3EF892284}" srcOrd="2" destOrd="0" presId="urn:microsoft.com/office/officeart/2005/8/layout/venn2"/>
    <dgm:cxn modelId="{7569048D-8CD3-4B94-830E-DE27EA5A6662}" type="presParOf" srcId="{3FA2BCA0-9631-459A-8AB6-17D3EF892284}" destId="{086DF23B-9884-464C-9D6D-E187F2A0F5FD}" srcOrd="0" destOrd="0" presId="urn:microsoft.com/office/officeart/2005/8/layout/venn2"/>
    <dgm:cxn modelId="{4EED2A89-5144-45B0-8B18-ADF42208BDE1}" type="presParOf" srcId="{3FA2BCA0-9631-459A-8AB6-17D3EF892284}" destId="{F0C55545-406B-4074-B2C0-2E660A8B18FF}" srcOrd="1" destOrd="0" presId="urn:microsoft.com/office/officeart/2005/8/layout/venn2"/>
    <dgm:cxn modelId="{C5F3EAB0-7F53-4EA8-8ED7-6665B53CBA15}" type="presParOf" srcId="{68D34009-3D4B-47A2-80AD-79E6AFF4C666}" destId="{1B09D80F-9279-4DC3-A397-D87963B10B00}" srcOrd="3" destOrd="0" presId="urn:microsoft.com/office/officeart/2005/8/layout/venn2"/>
    <dgm:cxn modelId="{86F5C778-A1FE-4C54-AF46-5E55B8B02AD1}" type="presParOf" srcId="{1B09D80F-9279-4DC3-A397-D87963B10B00}" destId="{BDD661D6-D9BF-45B0-9929-2339ADA5B82F}" srcOrd="0" destOrd="0" presId="urn:microsoft.com/office/officeart/2005/8/layout/venn2"/>
    <dgm:cxn modelId="{631C4C0A-4CA0-41FA-A964-B36AC983D96C}" type="presParOf" srcId="{1B09D80F-9279-4DC3-A397-D87963B10B00}" destId="{0DA3664D-6834-4118-8520-139A5FD443A1}" srcOrd="1" destOrd="0" presId="urn:microsoft.com/office/officeart/2005/8/layout/venn2"/>
    <dgm:cxn modelId="{A25607D0-03A6-4523-8EAC-E4EEB9C3B737}" type="presParOf" srcId="{68D34009-3D4B-47A2-80AD-79E6AFF4C666}" destId="{63CB21D8-E987-4A66-B21E-A1F3B1CC6DDA}" srcOrd="4" destOrd="0" presId="urn:microsoft.com/office/officeart/2005/8/layout/venn2"/>
    <dgm:cxn modelId="{4E398871-91B5-4F4D-A1F0-E37B47681292}" type="presParOf" srcId="{63CB21D8-E987-4A66-B21E-A1F3B1CC6DDA}" destId="{876C224B-B1A4-4C43-8607-EB94851FC823}" srcOrd="0" destOrd="0" presId="urn:microsoft.com/office/officeart/2005/8/layout/venn2"/>
    <dgm:cxn modelId="{46DC3D63-29E6-4567-BFBC-62328EB91287}" type="presParOf" srcId="{63CB21D8-E987-4A66-B21E-A1F3B1CC6DDA}" destId="{AE55348B-8B2B-4B1D-A698-D1214D0321E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E2F9F4-9DFD-48D2-88D7-9772DA28EC75}">
      <dsp:nvSpPr>
        <dsp:cNvPr id="0" name=""/>
        <dsp:cNvSpPr/>
      </dsp:nvSpPr>
      <dsp:spPr>
        <a:xfrm>
          <a:off x="1304471" y="2261863"/>
          <a:ext cx="1925822" cy="151006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Презентация опыта</a:t>
          </a:r>
          <a:endParaRPr lang="ru-RU" sz="1600" b="1" kern="1200" dirty="0"/>
        </a:p>
      </dsp:txBody>
      <dsp:txXfrm>
        <a:off x="1304471" y="2261863"/>
        <a:ext cx="1925822" cy="1510067"/>
      </dsp:txXfrm>
    </dsp:sp>
    <dsp:sp modelId="{CBCB8ED7-D1F5-4885-8FD9-EB66ADD3EE3A}">
      <dsp:nvSpPr>
        <dsp:cNvPr id="0" name=""/>
        <dsp:cNvSpPr/>
      </dsp:nvSpPr>
      <dsp:spPr>
        <a:xfrm>
          <a:off x="2770744" y="3616471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49AE7-5A71-4B8A-9F6A-18CAE497CC26}">
      <dsp:nvSpPr>
        <dsp:cNvPr id="0" name=""/>
        <dsp:cNvSpPr/>
      </dsp:nvSpPr>
      <dsp:spPr>
        <a:xfrm>
          <a:off x="-182167" y="1220542"/>
          <a:ext cx="2101288" cy="204943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3DCFF-50C8-403C-9EF0-3CD9140C5798}">
      <dsp:nvSpPr>
        <dsp:cNvPr id="0" name=""/>
        <dsp:cNvSpPr/>
      </dsp:nvSpPr>
      <dsp:spPr>
        <a:xfrm>
          <a:off x="406956" y="2837928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8B344-6440-42A6-A7D2-31DB45F111AD}">
      <dsp:nvSpPr>
        <dsp:cNvPr id="0" name=""/>
        <dsp:cNvSpPr/>
      </dsp:nvSpPr>
      <dsp:spPr>
        <a:xfrm>
          <a:off x="2664297" y="1543278"/>
          <a:ext cx="2003980" cy="13958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Мотивация развития через внешнюю оценку</a:t>
          </a:r>
          <a:r>
            <a:rPr lang="ru-RU" sz="1100" b="1" kern="1200" dirty="0" smtClean="0"/>
            <a:t>.</a:t>
          </a:r>
          <a:endParaRPr lang="ru-RU" sz="1100" b="1" kern="1200" dirty="0"/>
        </a:p>
      </dsp:txBody>
      <dsp:txXfrm>
        <a:off x="2664297" y="1543278"/>
        <a:ext cx="2003980" cy="1395871"/>
      </dsp:txXfrm>
    </dsp:sp>
    <dsp:sp modelId="{799A865E-EFE7-4CA8-B049-14930F5B7509}">
      <dsp:nvSpPr>
        <dsp:cNvPr id="0" name=""/>
        <dsp:cNvSpPr/>
      </dsp:nvSpPr>
      <dsp:spPr>
        <a:xfrm>
          <a:off x="4059604" y="1522072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D7168-2C6C-434D-948E-93C4D6199D8E}">
      <dsp:nvSpPr>
        <dsp:cNvPr id="0" name=""/>
        <dsp:cNvSpPr/>
      </dsp:nvSpPr>
      <dsp:spPr>
        <a:xfrm>
          <a:off x="4079369" y="2182359"/>
          <a:ext cx="1969924" cy="166368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257BF-43E2-40E7-86E0-FACA3D1FA521}">
      <dsp:nvSpPr>
        <dsp:cNvPr id="0" name=""/>
        <dsp:cNvSpPr/>
      </dsp:nvSpPr>
      <dsp:spPr>
        <a:xfrm>
          <a:off x="4492020" y="3616472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70B92-25B9-4BAE-82EC-2D2D7B8B91B8}">
      <dsp:nvSpPr>
        <dsp:cNvPr id="0" name=""/>
        <dsp:cNvSpPr/>
      </dsp:nvSpPr>
      <dsp:spPr>
        <a:xfrm>
          <a:off x="1271049" y="797085"/>
          <a:ext cx="1992666" cy="139587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Повышение </a:t>
          </a:r>
          <a:r>
            <a:rPr lang="ru-RU" sz="1600" b="1" kern="1200" dirty="0" smtClean="0"/>
            <a:t>квалификации </a:t>
          </a:r>
          <a:endParaRPr lang="ru-RU" sz="1600" b="1" kern="1200" dirty="0"/>
        </a:p>
      </dsp:txBody>
      <dsp:txXfrm>
        <a:off x="1271049" y="797085"/>
        <a:ext cx="1992666" cy="1395871"/>
      </dsp:txXfrm>
    </dsp:sp>
    <dsp:sp modelId="{C6DF68F6-38C3-4F10-9A96-1B0F447A6BB1}">
      <dsp:nvSpPr>
        <dsp:cNvPr id="0" name=""/>
        <dsp:cNvSpPr/>
      </dsp:nvSpPr>
      <dsp:spPr>
        <a:xfrm>
          <a:off x="1631091" y="749695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A9BCC-BB49-493F-A40C-7257AD3F6A7A}">
      <dsp:nvSpPr>
        <dsp:cNvPr id="0" name=""/>
        <dsp:cNvSpPr/>
      </dsp:nvSpPr>
      <dsp:spPr>
        <a:xfrm>
          <a:off x="2853492" y="30081"/>
          <a:ext cx="1625591" cy="139587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E531C-0E5D-4777-9974-607F310BDAC2}">
      <dsp:nvSpPr>
        <dsp:cNvPr id="0" name=""/>
        <dsp:cNvSpPr/>
      </dsp:nvSpPr>
      <dsp:spPr>
        <a:xfrm>
          <a:off x="3092958" y="0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8FD86-A0DA-4C69-965D-294D69E16DB2}">
      <dsp:nvSpPr>
        <dsp:cNvPr id="0" name=""/>
        <dsp:cNvSpPr/>
      </dsp:nvSpPr>
      <dsp:spPr>
        <a:xfrm>
          <a:off x="4116391" y="797093"/>
          <a:ext cx="1881768" cy="1395871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карьера</a:t>
          </a:r>
          <a:endParaRPr lang="ru-RU" sz="2000" b="1" kern="1200" dirty="0"/>
        </a:p>
      </dsp:txBody>
      <dsp:txXfrm>
        <a:off x="4116391" y="797093"/>
        <a:ext cx="1881768" cy="1395871"/>
      </dsp:txXfrm>
    </dsp:sp>
    <dsp:sp modelId="{200BB275-2940-4B68-A366-DE2A9B2F358A}">
      <dsp:nvSpPr>
        <dsp:cNvPr id="0" name=""/>
        <dsp:cNvSpPr/>
      </dsp:nvSpPr>
      <dsp:spPr>
        <a:xfrm>
          <a:off x="4401287" y="716533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44C2F-6761-490B-B379-17F5130C6AFC}">
      <dsp:nvSpPr>
        <dsp:cNvPr id="0" name=""/>
        <dsp:cNvSpPr/>
      </dsp:nvSpPr>
      <dsp:spPr>
        <a:xfrm>
          <a:off x="5650441" y="1557659"/>
          <a:ext cx="1625591" cy="139587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5F8C1-832E-4107-9B23-2B07C5C2C989}">
      <dsp:nvSpPr>
        <dsp:cNvPr id="0" name=""/>
        <dsp:cNvSpPr/>
      </dsp:nvSpPr>
      <dsp:spPr>
        <a:xfrm>
          <a:off x="5967629" y="1582826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E3695-FF2C-47F7-AF1F-87FCE6B869E8}">
      <dsp:nvSpPr>
        <dsp:cNvPr id="0" name=""/>
        <dsp:cNvSpPr/>
      </dsp:nvSpPr>
      <dsp:spPr>
        <a:xfrm>
          <a:off x="5211124" y="14830"/>
          <a:ext cx="2504224" cy="139587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Материальное и материальное стимулирование</a:t>
          </a:r>
          <a:endParaRPr lang="ru-RU" sz="1400" b="1" kern="1200" dirty="0"/>
        </a:p>
      </dsp:txBody>
      <dsp:txXfrm>
        <a:off x="5211124" y="14830"/>
        <a:ext cx="2504224" cy="1395871"/>
      </dsp:txXfrm>
    </dsp:sp>
    <dsp:sp modelId="{C430A844-3954-488C-AE19-3D3ADB2691FD}">
      <dsp:nvSpPr>
        <dsp:cNvPr id="0" name=""/>
        <dsp:cNvSpPr/>
      </dsp:nvSpPr>
      <dsp:spPr>
        <a:xfrm>
          <a:off x="7201204" y="0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0D4DC-55E6-4DB2-A10D-F5E137E9260B}">
      <dsp:nvSpPr>
        <dsp:cNvPr id="0" name=""/>
        <dsp:cNvSpPr/>
      </dsp:nvSpPr>
      <dsp:spPr>
        <a:xfrm>
          <a:off x="6901157" y="716538"/>
          <a:ext cx="1921969" cy="155011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17A4E-154B-4EFC-8D66-E4371620C7DC}">
      <dsp:nvSpPr>
        <dsp:cNvPr id="0" name=""/>
        <dsp:cNvSpPr/>
      </dsp:nvSpPr>
      <dsp:spPr>
        <a:xfrm>
          <a:off x="8248403" y="716534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DB067-4C19-4E31-9E7E-CE434AFCFE41}">
      <dsp:nvSpPr>
        <dsp:cNvPr id="0" name=""/>
        <dsp:cNvSpPr/>
      </dsp:nvSpPr>
      <dsp:spPr>
        <a:xfrm>
          <a:off x="6987931" y="2334241"/>
          <a:ext cx="1748421" cy="1395871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аттестаци</a:t>
          </a:r>
          <a:r>
            <a:rPr lang="ru-RU" sz="1800" kern="1200" dirty="0" smtClean="0"/>
            <a:t>я</a:t>
          </a:r>
          <a:endParaRPr lang="ru-RU" sz="1800" kern="1200" dirty="0"/>
        </a:p>
      </dsp:txBody>
      <dsp:txXfrm>
        <a:off x="6987931" y="2334241"/>
        <a:ext cx="1748421" cy="1395871"/>
      </dsp:txXfrm>
    </dsp:sp>
    <dsp:sp modelId="{D79EACCD-FDE9-4563-BBBC-B7842459791A}">
      <dsp:nvSpPr>
        <dsp:cNvPr id="0" name=""/>
        <dsp:cNvSpPr/>
      </dsp:nvSpPr>
      <dsp:spPr>
        <a:xfrm>
          <a:off x="8280919" y="2281967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E4B57-F6BE-4E4B-BA3B-931DB309BD53}">
      <dsp:nvSpPr>
        <dsp:cNvPr id="0" name=""/>
        <dsp:cNvSpPr/>
      </dsp:nvSpPr>
      <dsp:spPr>
        <a:xfrm>
          <a:off x="5650441" y="3098240"/>
          <a:ext cx="1625591" cy="139587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FC09A-DED9-48EE-BA28-2670742A37B0}">
      <dsp:nvSpPr>
        <dsp:cNvPr id="0" name=""/>
        <dsp:cNvSpPr/>
      </dsp:nvSpPr>
      <dsp:spPr>
        <a:xfrm>
          <a:off x="7070032" y="3710788"/>
          <a:ext cx="189623" cy="1635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CA4A71-37F7-4A2B-9B5E-6963C4761AC2}">
      <dsp:nvSpPr>
        <dsp:cNvPr id="0" name=""/>
        <dsp:cNvSpPr/>
      </dsp:nvSpPr>
      <dsp:spPr>
        <a:xfrm rot="16200000">
          <a:off x="1063046" y="-1095844"/>
          <a:ext cx="1906354" cy="403244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Желание познакомиться с опытом работы других педагогов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6200000">
        <a:off x="1301341" y="-1334138"/>
        <a:ext cx="1429765" cy="4032448"/>
      </dsp:txXfrm>
    </dsp:sp>
    <dsp:sp modelId="{7890F7C5-B848-445C-88B2-A6083F87684C}">
      <dsp:nvSpPr>
        <dsp:cNvPr id="0" name=""/>
        <dsp:cNvSpPr/>
      </dsp:nvSpPr>
      <dsp:spPr>
        <a:xfrm>
          <a:off x="4032448" y="8410"/>
          <a:ext cx="4032448" cy="1823938"/>
        </a:xfrm>
        <a:prstGeom prst="round1Rect">
          <a:avLst/>
        </a:prstGeom>
        <a:gradFill rotWithShape="0">
          <a:gsLst>
            <a:gs pos="0">
              <a:schemeClr val="accent5">
                <a:hueOff val="-1673522"/>
                <a:satOff val="13698"/>
                <a:lumOff val="-2222"/>
                <a:alphaOff val="0"/>
                <a:shade val="51000"/>
                <a:satMod val="130000"/>
              </a:schemeClr>
            </a:gs>
            <a:gs pos="80000">
              <a:schemeClr val="accent5">
                <a:hueOff val="-1673522"/>
                <a:satOff val="13698"/>
                <a:lumOff val="-2222"/>
                <a:alphaOff val="0"/>
                <a:shade val="93000"/>
                <a:satMod val="130000"/>
              </a:schemeClr>
            </a:gs>
            <a:gs pos="100000">
              <a:schemeClr val="accent5">
                <a:hueOff val="-1673522"/>
                <a:satOff val="13698"/>
                <a:lumOff val="-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Желание побороть профессиональные страхи и укрепить профессиональные компетенции</a:t>
          </a:r>
        </a:p>
      </dsp:txBody>
      <dsp:txXfrm>
        <a:off x="4032448" y="8410"/>
        <a:ext cx="4032448" cy="1367953"/>
      </dsp:txXfrm>
    </dsp:sp>
    <dsp:sp modelId="{13234548-5F7F-4FC6-B55C-1E369ABEB6B0}">
      <dsp:nvSpPr>
        <dsp:cNvPr id="0" name=""/>
        <dsp:cNvSpPr/>
      </dsp:nvSpPr>
      <dsp:spPr>
        <a:xfrm rot="10800000">
          <a:off x="0" y="1807961"/>
          <a:ext cx="4032448" cy="2125266"/>
        </a:xfrm>
        <a:prstGeom prst="round1Rect">
          <a:avLst/>
        </a:prstGeom>
        <a:gradFill rotWithShape="0">
          <a:gsLst>
            <a:gs pos="0">
              <a:schemeClr val="accent5">
                <a:hueOff val="-3347044"/>
                <a:satOff val="27395"/>
                <a:lumOff val="-4444"/>
                <a:alphaOff val="0"/>
                <a:shade val="51000"/>
                <a:satMod val="130000"/>
              </a:schemeClr>
            </a:gs>
            <a:gs pos="80000">
              <a:schemeClr val="accent5">
                <a:hueOff val="-3347044"/>
                <a:satOff val="27395"/>
                <a:lumOff val="-4444"/>
                <a:alphaOff val="0"/>
                <a:shade val="93000"/>
                <a:satMod val="130000"/>
              </a:schemeClr>
            </a:gs>
            <a:gs pos="100000">
              <a:schemeClr val="accent5">
                <a:hueOff val="-3347044"/>
                <a:satOff val="27395"/>
                <a:lumOff val="-44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Желание 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повысить педагогическое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мастерство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339278"/>
        <a:ext cx="4032448" cy="1593949"/>
      </dsp:txXfrm>
    </dsp:sp>
    <dsp:sp modelId="{C2D72ED5-B6AF-4130-BC34-FC888A71A9BB}">
      <dsp:nvSpPr>
        <dsp:cNvPr id="0" name=""/>
        <dsp:cNvSpPr/>
      </dsp:nvSpPr>
      <dsp:spPr>
        <a:xfrm rot="5400000">
          <a:off x="5005287" y="854370"/>
          <a:ext cx="2086769" cy="4032448"/>
        </a:xfrm>
        <a:prstGeom prst="round1Rect">
          <a:avLst/>
        </a:prstGeom>
        <a:gradFill rotWithShape="0">
          <a:gsLst>
            <a:gs pos="0">
              <a:schemeClr val="accent5">
                <a:hueOff val="-5020566"/>
                <a:satOff val="41093"/>
                <a:lumOff val="-6666"/>
                <a:alphaOff val="0"/>
                <a:shade val="51000"/>
                <a:satMod val="130000"/>
              </a:schemeClr>
            </a:gs>
            <a:gs pos="80000">
              <a:schemeClr val="accent5">
                <a:hueOff val="-5020566"/>
                <a:satOff val="41093"/>
                <a:lumOff val="-6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5020566"/>
                <a:satOff val="41093"/>
                <a:lumOff val="-6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Times New Roman" pitchFamily="18" charset="0"/>
              <a:cs typeface="Times New Roman" pitchFamily="18" charset="0"/>
            </a:rPr>
            <a:t>Желание приобрести определенный профессиональный статус, получить признание в педагогическом сообществе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5266133" y="1115216"/>
        <a:ext cx="1565076" cy="4032448"/>
      </dsp:txXfrm>
    </dsp:sp>
    <dsp:sp modelId="{B529E19A-C8D1-40EE-9F93-D0E0FC4467CF}">
      <dsp:nvSpPr>
        <dsp:cNvPr id="0" name=""/>
        <dsp:cNvSpPr/>
      </dsp:nvSpPr>
      <dsp:spPr>
        <a:xfrm>
          <a:off x="1368141" y="1296142"/>
          <a:ext cx="5221866" cy="86607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Мотивы педагога для участия в профессиональных конкурсах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8141" y="1296142"/>
        <a:ext cx="5221866" cy="8660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A91F0D-CE4B-4587-BEEE-2F809460C11A}">
      <dsp:nvSpPr>
        <dsp:cNvPr id="0" name=""/>
        <dsp:cNvSpPr/>
      </dsp:nvSpPr>
      <dsp:spPr>
        <a:xfrm rot="10800000">
          <a:off x="154355" y="1630"/>
          <a:ext cx="7920889" cy="171996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030A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8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Управленческое сопровождение: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-организационные вопросы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технических условий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материальное и моральное стимулирование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4355" y="1630"/>
        <a:ext cx="7920889" cy="1719963"/>
      </dsp:txXfrm>
    </dsp:sp>
    <dsp:sp modelId="{BDCC5049-244E-446F-B443-C7B3830CDC75}">
      <dsp:nvSpPr>
        <dsp:cNvPr id="0" name=""/>
        <dsp:cNvSpPr/>
      </dsp:nvSpPr>
      <dsp:spPr>
        <a:xfrm>
          <a:off x="849420" y="332575"/>
          <a:ext cx="1058074" cy="105807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05325-5EC9-4A67-8D93-1D0E9783A91D}">
      <dsp:nvSpPr>
        <dsp:cNvPr id="0" name=""/>
        <dsp:cNvSpPr/>
      </dsp:nvSpPr>
      <dsp:spPr>
        <a:xfrm rot="10800000">
          <a:off x="154355" y="2079897"/>
          <a:ext cx="7920889" cy="187757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8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научно-методическое сопровождение всех этапов конкурса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помощь в разработке конкурсных материалов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помощь в разработке концепции  конкурсного проекта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Визитной карточки., </a:t>
          </a:r>
          <a:r>
            <a:rPr lang="ru-RU" sz="1600" b="0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Самопрезентации</a:t>
          </a:r>
          <a:endParaRPr lang="ru-RU" sz="1600" b="0" u="none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</a:t>
          </a:r>
          <a:r>
            <a:rPr lang="ru-RU" sz="1600" b="0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постконкурсное</a:t>
          </a:r>
          <a:r>
            <a:rPr lang="ru-RU" sz="16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сопровождение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-</a:t>
          </a:r>
          <a:r>
            <a:rPr lang="ru-RU" sz="2000" b="1" u="sng" kern="1200" dirty="0" smtClean="0"/>
            <a:t> </a:t>
          </a:r>
          <a:endParaRPr lang="ru-RU" sz="2000" b="1" u="sng" kern="1200" dirty="0"/>
        </a:p>
      </dsp:txBody>
      <dsp:txXfrm rot="10800000">
        <a:off x="154355" y="2079897"/>
        <a:ext cx="7920889" cy="1877573"/>
      </dsp:txXfrm>
    </dsp:sp>
    <dsp:sp modelId="{21596C8D-753D-4BBC-989F-7A90201ABC55}">
      <dsp:nvSpPr>
        <dsp:cNvPr id="0" name=""/>
        <dsp:cNvSpPr/>
      </dsp:nvSpPr>
      <dsp:spPr>
        <a:xfrm>
          <a:off x="849420" y="2447186"/>
          <a:ext cx="1058074" cy="105807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8D404-B6B1-4D83-9B44-399EDC843054}">
      <dsp:nvSpPr>
        <dsp:cNvPr id="0" name=""/>
        <dsp:cNvSpPr/>
      </dsp:nvSpPr>
      <dsp:spPr>
        <a:xfrm rot="10800000">
          <a:off x="380732" y="4232484"/>
          <a:ext cx="7703568" cy="15281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206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581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Психологическое сопровождение</a:t>
          </a: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оказание психологической помощи в овладении приемами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саморегуляции</a:t>
          </a:r>
          <a:endParaRPr lang="ru-RU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80732" y="4232484"/>
        <a:ext cx="7703568" cy="1528155"/>
      </dsp:txXfrm>
    </dsp:sp>
    <dsp:sp modelId="{B19CB0F4-00E1-428B-810D-1C3C28E1C261}">
      <dsp:nvSpPr>
        <dsp:cNvPr id="0" name=""/>
        <dsp:cNvSpPr/>
      </dsp:nvSpPr>
      <dsp:spPr>
        <a:xfrm>
          <a:off x="849420" y="4465894"/>
          <a:ext cx="1058074" cy="105807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262453-5C00-4802-8023-568CCB0DB093}">
      <dsp:nvSpPr>
        <dsp:cNvPr id="0" name=""/>
        <dsp:cNvSpPr/>
      </dsp:nvSpPr>
      <dsp:spPr>
        <a:xfrm>
          <a:off x="0" y="516584"/>
          <a:ext cx="8229600" cy="8565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8EA6C-7AE5-4450-A9D1-1BA4000E038B}">
      <dsp:nvSpPr>
        <dsp:cNvPr id="0" name=""/>
        <dsp:cNvSpPr/>
      </dsp:nvSpPr>
      <dsp:spPr>
        <a:xfrm>
          <a:off x="411480" y="44264"/>
          <a:ext cx="6192774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 вхождения педагога в конкурс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44264"/>
        <a:ext cx="6192774" cy="944640"/>
      </dsp:txXfrm>
    </dsp:sp>
    <dsp:sp modelId="{65F2DF59-6027-4F66-8011-F1862708ABE0}">
      <dsp:nvSpPr>
        <dsp:cNvPr id="0" name=""/>
        <dsp:cNvSpPr/>
      </dsp:nvSpPr>
      <dsp:spPr>
        <a:xfrm>
          <a:off x="0" y="2018295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2519D-733F-4D2D-A397-462CEC65C338}">
      <dsp:nvSpPr>
        <dsp:cNvPr id="0" name=""/>
        <dsp:cNvSpPr/>
      </dsp:nvSpPr>
      <dsp:spPr>
        <a:xfrm>
          <a:off x="411480" y="1545975"/>
          <a:ext cx="6254413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Конкурсный этап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1545975"/>
        <a:ext cx="6254413" cy="944640"/>
      </dsp:txXfrm>
    </dsp:sp>
    <dsp:sp modelId="{36FA025B-A3EE-4241-B6BC-5E4348C7E2A8}">
      <dsp:nvSpPr>
        <dsp:cNvPr id="0" name=""/>
        <dsp:cNvSpPr/>
      </dsp:nvSpPr>
      <dsp:spPr>
        <a:xfrm>
          <a:off x="0" y="3469815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5D955-74A3-4668-8E68-87EDAF357D3B}">
      <dsp:nvSpPr>
        <dsp:cNvPr id="0" name=""/>
        <dsp:cNvSpPr/>
      </dsp:nvSpPr>
      <dsp:spPr>
        <a:xfrm>
          <a:off x="411480" y="2997495"/>
          <a:ext cx="6254413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Постконкурсный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этап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" y="2997495"/>
        <a:ext cx="6254413" cy="9446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11DE1-B82C-4271-8740-356E91655AFE}">
      <dsp:nvSpPr>
        <dsp:cNvPr id="0" name=""/>
        <dsp:cNvSpPr/>
      </dsp:nvSpPr>
      <dsp:spPr>
        <a:xfrm>
          <a:off x="175385" y="582356"/>
          <a:ext cx="4122075" cy="1288148"/>
        </a:xfrm>
        <a:prstGeom prst="rect">
          <a:avLst/>
        </a:prstGeom>
        <a:solidFill>
          <a:schemeClr val="accent1">
            <a:lumMod val="20000"/>
            <a:lumOff val="80000"/>
            <a:alpha val="4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внедрение новых педагогических технологий в педагогический процесс </a:t>
          </a:r>
        </a:p>
      </dsp:txBody>
      <dsp:txXfrm>
        <a:off x="175385" y="582356"/>
        <a:ext cx="4122075" cy="1288148"/>
      </dsp:txXfrm>
    </dsp:sp>
    <dsp:sp modelId="{650C03C6-BE96-4615-B039-8EF64FDD5DB6}">
      <dsp:nvSpPr>
        <dsp:cNvPr id="0" name=""/>
        <dsp:cNvSpPr/>
      </dsp:nvSpPr>
      <dsp:spPr>
        <a:xfrm>
          <a:off x="3632" y="396290"/>
          <a:ext cx="901704" cy="13525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4691F-DBBF-4F39-856B-C5C683D9DE66}">
      <dsp:nvSpPr>
        <dsp:cNvPr id="0" name=""/>
        <dsp:cNvSpPr/>
      </dsp:nvSpPr>
      <dsp:spPr>
        <a:xfrm>
          <a:off x="4662071" y="582356"/>
          <a:ext cx="4122075" cy="1288148"/>
        </a:xfrm>
        <a:prstGeom prst="rect">
          <a:avLst/>
        </a:prstGeom>
        <a:solidFill>
          <a:schemeClr val="accent2">
            <a:lumMod val="60000"/>
            <a:lumOff val="40000"/>
            <a:alpha val="40000"/>
          </a:schemeClr>
        </a:solidFill>
        <a:ln w="9525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развитие профессионального общения в педагогическом сообществе </a:t>
          </a:r>
        </a:p>
      </dsp:txBody>
      <dsp:txXfrm>
        <a:off x="4662071" y="582356"/>
        <a:ext cx="4122075" cy="1288148"/>
      </dsp:txXfrm>
    </dsp:sp>
    <dsp:sp modelId="{9B8E9C54-2139-4800-98A7-0A9B17C800A5}">
      <dsp:nvSpPr>
        <dsp:cNvPr id="0" name=""/>
        <dsp:cNvSpPr/>
      </dsp:nvSpPr>
      <dsp:spPr>
        <a:xfrm>
          <a:off x="4487515" y="396290"/>
          <a:ext cx="901704" cy="13525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CD370-B6B3-46AD-B360-48D5F48A9146}">
      <dsp:nvSpPr>
        <dsp:cNvPr id="0" name=""/>
        <dsp:cNvSpPr/>
      </dsp:nvSpPr>
      <dsp:spPr>
        <a:xfrm>
          <a:off x="175385" y="2203992"/>
          <a:ext cx="4122075" cy="1288148"/>
        </a:xfrm>
        <a:prstGeom prst="rect">
          <a:avLst/>
        </a:prstGeom>
        <a:solidFill>
          <a:srgbClr val="FFFF00">
            <a:alpha val="40000"/>
          </a:srgb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/>
            <a:t>развитие творческих способностей </a:t>
          </a:r>
        </a:p>
      </dsp:txBody>
      <dsp:txXfrm>
        <a:off x="175385" y="2203992"/>
        <a:ext cx="4122075" cy="1288148"/>
      </dsp:txXfrm>
    </dsp:sp>
    <dsp:sp modelId="{3CEBFB0C-D0C8-47C9-AC40-1687A0EDCA75}">
      <dsp:nvSpPr>
        <dsp:cNvPr id="0" name=""/>
        <dsp:cNvSpPr/>
      </dsp:nvSpPr>
      <dsp:spPr>
        <a:xfrm>
          <a:off x="3632" y="2017926"/>
          <a:ext cx="901704" cy="13525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4A476-AA47-4132-86FA-ECCC8B021228}">
      <dsp:nvSpPr>
        <dsp:cNvPr id="0" name=""/>
        <dsp:cNvSpPr/>
      </dsp:nvSpPr>
      <dsp:spPr>
        <a:xfrm>
          <a:off x="4659268" y="2203992"/>
          <a:ext cx="4122075" cy="1288148"/>
        </a:xfrm>
        <a:prstGeom prst="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5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повышение профессионального мастерства</a:t>
          </a:r>
        </a:p>
      </dsp:txBody>
      <dsp:txXfrm>
        <a:off x="4659268" y="2203992"/>
        <a:ext cx="4122075" cy="1288148"/>
      </dsp:txXfrm>
    </dsp:sp>
    <dsp:sp modelId="{A8A92840-6BFF-4E32-9D63-526B39981096}">
      <dsp:nvSpPr>
        <dsp:cNvPr id="0" name=""/>
        <dsp:cNvSpPr/>
      </dsp:nvSpPr>
      <dsp:spPr>
        <a:xfrm>
          <a:off x="4487515" y="2017926"/>
          <a:ext cx="901704" cy="13525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73F294-0852-4165-B86D-3F66ECB46506}">
      <dsp:nvSpPr>
        <dsp:cNvPr id="0" name=""/>
        <dsp:cNvSpPr/>
      </dsp:nvSpPr>
      <dsp:spPr>
        <a:xfrm>
          <a:off x="311923" y="0"/>
          <a:ext cx="4416712" cy="2952328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кадровый резерв </a:t>
          </a:r>
          <a:endParaRPr lang="ru-RU" sz="1200" kern="1200" dirty="0"/>
        </a:p>
      </dsp:txBody>
      <dsp:txXfrm>
        <a:off x="1692146" y="147616"/>
        <a:ext cx="1656267" cy="295232"/>
      </dsp:txXfrm>
    </dsp:sp>
    <dsp:sp modelId="{E004A62A-7F6A-4680-B01E-10354B7EF09C}">
      <dsp:nvSpPr>
        <dsp:cNvPr id="0" name=""/>
        <dsp:cNvSpPr/>
      </dsp:nvSpPr>
      <dsp:spPr>
        <a:xfrm>
          <a:off x="642888" y="454003"/>
          <a:ext cx="3754782" cy="248716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</a:t>
          </a:r>
          <a:r>
            <a:rPr lang="ru-RU" sz="1100" kern="1200" dirty="0" smtClean="0"/>
            <a:t>живая демонстрация современной практики</a:t>
          </a:r>
          <a:endParaRPr lang="ru-RU" sz="1100" kern="1200" dirty="0"/>
        </a:p>
      </dsp:txBody>
      <dsp:txXfrm>
        <a:off x="1710655" y="597016"/>
        <a:ext cx="1619249" cy="286024"/>
      </dsp:txXfrm>
    </dsp:sp>
    <dsp:sp modelId="{086DF23B-9884-464C-9D6D-E187F2A0F5FD}">
      <dsp:nvSpPr>
        <dsp:cNvPr id="0" name=""/>
        <dsp:cNvSpPr/>
      </dsp:nvSpPr>
      <dsp:spPr>
        <a:xfrm>
          <a:off x="953650" y="934615"/>
          <a:ext cx="3133258" cy="1968795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форма распространения профессионального опыта</a:t>
          </a:r>
          <a:endParaRPr lang="ru-RU" sz="1000" kern="1200" dirty="0"/>
        </a:p>
      </dsp:txBody>
      <dsp:txXfrm>
        <a:off x="1709549" y="1070462"/>
        <a:ext cx="1621461" cy="271693"/>
      </dsp:txXfrm>
    </dsp:sp>
    <dsp:sp modelId="{BDD661D6-D9BF-45B0-9929-2339ADA5B82F}">
      <dsp:nvSpPr>
        <dsp:cNvPr id="0" name=""/>
        <dsp:cNvSpPr/>
      </dsp:nvSpPr>
      <dsp:spPr>
        <a:xfrm>
          <a:off x="1342121" y="1483886"/>
          <a:ext cx="2356316" cy="1313102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школа профессионального роста</a:t>
          </a:r>
          <a:endParaRPr lang="ru-RU" sz="1100" kern="1200" dirty="0"/>
        </a:p>
      </dsp:txBody>
      <dsp:txXfrm>
        <a:off x="1884074" y="1602065"/>
        <a:ext cx="1272410" cy="236358"/>
      </dsp:txXfrm>
    </dsp:sp>
    <dsp:sp modelId="{876C224B-B1A4-4C43-8607-EB94851FC823}">
      <dsp:nvSpPr>
        <dsp:cNvPr id="0" name=""/>
        <dsp:cNvSpPr/>
      </dsp:nvSpPr>
      <dsp:spPr>
        <a:xfrm>
          <a:off x="1730585" y="2033162"/>
          <a:ext cx="1579389" cy="657400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индикатор качества работы</a:t>
          </a:r>
          <a:endParaRPr lang="ru-RU" sz="1200" kern="1200" dirty="0"/>
        </a:p>
      </dsp:txBody>
      <dsp:txXfrm>
        <a:off x="1961881" y="2197512"/>
        <a:ext cx="1116796" cy="32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3D969-815A-4C8D-9949-6547104FC8C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6727-7890-4EA7-A1A8-C2506AA52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96727-7890-4EA7-A1A8-C2506AA522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96727-7890-4EA7-A1A8-C2506AA522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1.doc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5" Type="http://schemas.openxmlformats.org/officeDocument/2006/relationships/image" Target="../media/image21.jpeg"/><Relationship Id="rId10" Type="http://schemas.openxmlformats.org/officeDocument/2006/relationships/image" Target="../media/image3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381" cy="68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9955" y="1134906"/>
            <a:ext cx="6374726" cy="323165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педагогов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ГПОАУ ЯО ЛАПК  по участию в конкурсах системы образования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6125" y="4581128"/>
            <a:ext cx="443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И.В. Самойлова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 директора ГПОАУ ЯО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Любимского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аграрно-политехнического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колледжа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6093297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20.10.2021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C:\Users\ПЛ-47 Пречистое\Desktop\КОНКУРС\конкурсы ЛАПК\levashova_w650_h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21" y="802001"/>
            <a:ext cx="1748796" cy="256886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0" descr="C:\Users\ПЛ-47 Пречистое\Desktop\КОНКУРС\конкурсы ЛАПК\sm_1_w357_h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41" y="3420000"/>
            <a:ext cx="1694456" cy="244339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4" descr="C:\Users\ПЛ-47 Пречистое\Desktop\КОНКУРС\конкурсы ЛАПК\smirnova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6474">
            <a:off x="1619305" y="3503045"/>
            <a:ext cx="1805901" cy="243007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820044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ЭТАП – НАУЧНО-МЕТОДИЧЕСКОЕ СОПРОВОЖДЕНИЕ ПЕДАГОГОВ В КОНКУРСЕ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06470970"/>
              </p:ext>
            </p:extLst>
          </p:nvPr>
        </p:nvGraphicFramePr>
        <p:xfrm>
          <a:off x="323528" y="1268759"/>
          <a:ext cx="8640959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05"/>
                <a:gridCol w="2963314"/>
                <a:gridCol w="3784883"/>
                <a:gridCol w="1428257"/>
              </a:tblGrid>
              <a:tr h="6715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122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самоанализа,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обобщения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описания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педагогического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опыта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Помочь участникам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конкурса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рассказать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 своих методиках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технологиях;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представить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собственный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профессиональный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опыт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Теоретический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59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информационно-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коммуникационных технологий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как ресурса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повышения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качества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профессиональной деятельности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Научить педагогов создавать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представлять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свой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интернет-ресурс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(личный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сайт, страница, блог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сайта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образовательной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организации)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частия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конкурсном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испытании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«Интернет-ресурс»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Практический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160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видеоролика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Подготовить педагога к участию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конкурсном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испытании «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Визитная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карточка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Мастер-класс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1609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Написание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педагогического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эссе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Подготовить педагога к участию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конкурсном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испытании «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Я-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педагог . (</a:t>
                      </a:r>
                      <a:r>
                        <a:rPr lang="ru-RU" sz="1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Я-мастер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Теоретический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1609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Особенности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создания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самопрезентации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Подготовить педагога к участию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конкурсном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испытании «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Творческая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самопрезентация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Теоретический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1609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Психологическая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конкурсантов к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проведению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открытого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Помочь педагогам раскрыть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свой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профессиональный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потенциал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незнакомой группе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Семинар-тренинг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547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Индивидуальные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консультации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Обеспечить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стрессоустойчивость,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устранить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барьеры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публичном</a:t>
                      </a:r>
                      <a:r>
                        <a:rPr lang="ru-RU" sz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выступлении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проведении открытых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практических занятий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Индивидуальные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консультации.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93912" y="971797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8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ПОСТКОНКУРСНОЕ СОПРОВОЖДЕНИЕ ПЕДАГОГОВ-КОНКУРСАНТОВ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83160"/>
            <a:ext cx="8229600" cy="4743003"/>
          </a:xfrm>
        </p:spPr>
        <p:txBody>
          <a:bodyPr/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Управленческое сопровождение 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-материальное и моральное поощрение;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-представление опыта на педагогических советах и семинарах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u="sng" dirty="0" smtClean="0"/>
              <a:t>    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</a:t>
            </a:r>
            <a:r>
              <a:rPr lang="ru-RU" sz="2000" b="1" u="sng" dirty="0" smtClean="0"/>
              <a:t>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опыта участия в конкурсном движении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опыта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мастер-классов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аттестация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4" descr="https://itcube.dm-centre.ru/wp-content/uploads/2020/05/Top-7-qualities-of-the-best-mentors-in-a-business-840x4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81128"/>
            <a:ext cx="6491064" cy="2276872"/>
          </a:xfrm>
          <a:prstGeom prst="rect">
            <a:avLst/>
          </a:prstGeom>
          <a:ln>
            <a:solidFill>
              <a:srgbClr val="7030A0"/>
            </a:solidFill>
          </a:ln>
          <a:effectLst>
            <a:innerShdw blurRad="114300">
              <a:prstClr val="black"/>
            </a:innerShdw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236296" y="3244334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Приложение 1.</a:t>
            </a:r>
            <a:r>
              <a:rPr lang="en-US" dirty="0" err="1" smtClean="0">
                <a:hlinkClick r:id="rId3" action="ppaction://hlinkfile"/>
              </a:rPr>
              <a:t>docx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95662" y="1373711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2381" cy="684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5516" y="76470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ПРОФЕССИОНАЛЬНЫХ КОНКУРСАХ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3568" y="1628800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/>
        </p:nvGraphicFramePr>
        <p:xfrm>
          <a:off x="179512" y="1700808"/>
          <a:ext cx="878497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18792301"/>
              </p:ext>
            </p:extLst>
          </p:nvPr>
        </p:nvGraphicFramePr>
        <p:xfrm>
          <a:off x="179512" y="1528685"/>
          <a:ext cx="8784976" cy="521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7556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         минусы</a:t>
                      </a:r>
                      <a:r>
                        <a:rPr lang="ru-RU" sz="2000" baseline="0" dirty="0" smtClean="0"/>
                        <a:t> (проблемы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плюсы</a:t>
                      </a:r>
                      <a:endParaRPr lang="ru-RU" dirty="0"/>
                    </a:p>
                  </a:txBody>
                  <a:tcPr/>
                </a:tc>
              </a:tr>
              <a:tr h="1290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Любой конкурс - испытание для человека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тоже время возможность раскрыть свои резервные способности,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понять свои сильные и слабые </a:t>
                      </a: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358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Конкурс- 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безусловно, стрессовая ситуация. 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Конечно, это перегрузка, трудность в определении объема работы,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Главная 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трудность – это нехватка времени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 подготовки к конкурсу оказывают влияние на формирование стрессоустойчивости</a:t>
                      </a:r>
                      <a:endParaRPr lang="ru-RU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30575">
                <a:tc>
                  <a:txBody>
                    <a:bodyPr/>
                    <a:lstStyle/>
                    <a:p>
                      <a:endParaRPr lang="ru-RU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Признание ценности педагогического опыта коллегами и погружение в ситуацию успеха и как следствие повышение самооценки</a:t>
                      </a:r>
                      <a:endParaRPr lang="ru-RU" sz="18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19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УЧАСТИЯ В ПРОФЕССИОНАЛЬНЫХ ПЕДАГОГИЧЕСКИХ КОНКУРСАХ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5576" y="1268760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9062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8803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КОНКУРСНОГО ДВИЖЕНИЯ ПЕДАГОГОВ ДЛЯ УЧРЕЖДЕНИЯ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актуализация и презентация педагогических находок и достижений, а также развитие педагогической рефлексии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 квалификации педагогов без отрыва от учебного процесса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созданию особой рефлексивной среды, стимулирующей развитие навыков педагогической рефлексии и презентационных умений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повышается внутренняя самооценка, меняется внутренний мир педагога</a:t>
            </a:r>
          </a:p>
          <a:p>
            <a:pPr algn="just"/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568" y="980728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/>
        </p:nvGraphicFramePr>
        <p:xfrm>
          <a:off x="3923928" y="378904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ПЛ-47 Пречистое\Desktop\depositphotos_59609777-stock-photo-team-of-champions-and-cu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861048"/>
            <a:ext cx="3312368" cy="283621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03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6139" y="1916832"/>
            <a:ext cx="883172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92381" cy="68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ПРОФЕССИОНАЛЬНЫХ КОМПЕТЕНЦИЙ ПЕДАГОГА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83568" y="1628800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1772816"/>
            <a:ext cx="8002661" cy="4629150"/>
            <a:chOff x="607" y="2281"/>
            <a:chExt cx="10845" cy="7288"/>
          </a:xfrm>
        </p:grpSpPr>
        <p:sp>
          <p:nvSpPr>
            <p:cNvPr id="18435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4575" y="4741"/>
              <a:ext cx="2820" cy="232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27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6" name="Скругленная прямоугольная выноска 28"/>
            <p:cNvSpPr>
              <a:spLocks noChangeArrowheads="1"/>
            </p:cNvSpPr>
            <p:nvPr/>
          </p:nvSpPr>
          <p:spPr bwMode="auto">
            <a:xfrm>
              <a:off x="1095" y="2762"/>
              <a:ext cx="3075" cy="1446"/>
            </a:xfrm>
            <a:prstGeom prst="wedgeRoundRectCallout">
              <a:avLst>
                <a:gd name="adj1" fmla="val 63157"/>
                <a:gd name="adj2" fmla="val 126806"/>
                <a:gd name="adj3" fmla="val 16667"/>
              </a:avLst>
            </a:prstGeom>
            <a:solidFill>
              <a:srgbClr val="4BACC6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7" name="Скругленная прямоугольная выноска 29"/>
            <p:cNvSpPr>
              <a:spLocks noChangeArrowheads="1"/>
            </p:cNvSpPr>
            <p:nvPr/>
          </p:nvSpPr>
          <p:spPr bwMode="auto">
            <a:xfrm>
              <a:off x="8259" y="2574"/>
              <a:ext cx="2865" cy="1408"/>
            </a:xfrm>
            <a:prstGeom prst="wedgeRoundRectCallout">
              <a:avLst>
                <a:gd name="adj1" fmla="val -78736"/>
                <a:gd name="adj2" fmla="val 155032"/>
                <a:gd name="adj3" fmla="val 16667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8" name="Скругленная прямоугольная выноска 30"/>
            <p:cNvSpPr>
              <a:spLocks noChangeArrowheads="1"/>
            </p:cNvSpPr>
            <p:nvPr/>
          </p:nvSpPr>
          <p:spPr bwMode="auto">
            <a:xfrm>
              <a:off x="7878" y="7930"/>
              <a:ext cx="3097" cy="1494"/>
            </a:xfrm>
            <a:prstGeom prst="wedgeRoundRectCallout">
              <a:avLst>
                <a:gd name="adj1" fmla="val -65694"/>
                <a:gd name="adj2" fmla="val -124231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9" name="Скругленная прямоугольная выноска 31"/>
            <p:cNvSpPr>
              <a:spLocks noChangeArrowheads="1"/>
            </p:cNvSpPr>
            <p:nvPr/>
          </p:nvSpPr>
          <p:spPr bwMode="auto">
            <a:xfrm>
              <a:off x="4858" y="2281"/>
              <a:ext cx="2865" cy="1302"/>
            </a:xfrm>
            <a:prstGeom prst="wedgeRoundRectCallout">
              <a:avLst>
                <a:gd name="adj1" fmla="val -18375"/>
                <a:gd name="adj2" fmla="val 136634"/>
                <a:gd name="adj3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0" name="Скругленная прямоугольная выноска 34"/>
            <p:cNvSpPr>
              <a:spLocks noChangeArrowheads="1"/>
            </p:cNvSpPr>
            <p:nvPr/>
          </p:nvSpPr>
          <p:spPr bwMode="auto">
            <a:xfrm rot="10800000">
              <a:off x="4530" y="8176"/>
              <a:ext cx="2865" cy="1393"/>
            </a:xfrm>
            <a:prstGeom prst="wedgeRoundRectCallout">
              <a:avLst>
                <a:gd name="adj1" fmla="val -16880"/>
                <a:gd name="adj2" fmla="val 140088"/>
                <a:gd name="adj3" fmla="val 16667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1" name="Скругленная прямоугольная выноска 35"/>
            <p:cNvSpPr>
              <a:spLocks noChangeArrowheads="1"/>
            </p:cNvSpPr>
            <p:nvPr/>
          </p:nvSpPr>
          <p:spPr bwMode="auto">
            <a:xfrm rot="10800000">
              <a:off x="896" y="7692"/>
              <a:ext cx="3286" cy="1618"/>
            </a:xfrm>
            <a:prstGeom prst="wedgeRoundRectCallout">
              <a:avLst>
                <a:gd name="adj1" fmla="val -61074"/>
                <a:gd name="adj2" fmla="val 114991"/>
                <a:gd name="adj3" fmla="val 16667"/>
              </a:avLst>
            </a:prstGeom>
            <a:solidFill>
              <a:srgbClr val="D99594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2" name="Скругленная прямоугольная выноска 36"/>
            <p:cNvSpPr>
              <a:spLocks noChangeArrowheads="1"/>
            </p:cNvSpPr>
            <p:nvPr/>
          </p:nvSpPr>
          <p:spPr bwMode="auto">
            <a:xfrm rot="10800000">
              <a:off x="607" y="5062"/>
              <a:ext cx="2987" cy="1640"/>
            </a:xfrm>
            <a:prstGeom prst="wedgeRoundRectCallout">
              <a:avLst>
                <a:gd name="adj1" fmla="val -80769"/>
                <a:gd name="adj2" fmla="val -11444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3" name="Скругленная прямоугольная выноска 37"/>
            <p:cNvSpPr>
              <a:spLocks noChangeArrowheads="1"/>
            </p:cNvSpPr>
            <p:nvPr/>
          </p:nvSpPr>
          <p:spPr bwMode="auto">
            <a:xfrm>
              <a:off x="8355" y="4888"/>
              <a:ext cx="3097" cy="1587"/>
            </a:xfrm>
            <a:prstGeom prst="wedgeRoundRectCallout">
              <a:avLst>
                <a:gd name="adj1" fmla="val -79741"/>
                <a:gd name="adj2" fmla="val 12981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4" name="Надпись 38"/>
            <p:cNvSpPr txBox="1">
              <a:spLocks noChangeArrowheads="1"/>
            </p:cNvSpPr>
            <p:nvPr/>
          </p:nvSpPr>
          <p:spPr bwMode="auto">
            <a:xfrm>
              <a:off x="815" y="5253"/>
              <a:ext cx="2622" cy="110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Овладение новыми педагогическими технологиями</a:t>
              </a:r>
            </a:p>
          </p:txBody>
        </p:sp>
        <p:sp>
          <p:nvSpPr>
            <p:cNvPr id="18445" name="Надпись 39"/>
            <p:cNvSpPr txBox="1">
              <a:spLocks noChangeArrowheads="1"/>
            </p:cNvSpPr>
            <p:nvPr/>
          </p:nvSpPr>
          <p:spPr bwMode="auto">
            <a:xfrm>
              <a:off x="997" y="7841"/>
              <a:ext cx="3123" cy="12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Участие в профессиональных педагогических конкурсах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6" name="Надпись 40"/>
            <p:cNvSpPr txBox="1">
              <a:spLocks noChangeArrowheads="1"/>
            </p:cNvSpPr>
            <p:nvPr/>
          </p:nvSpPr>
          <p:spPr bwMode="auto">
            <a:xfrm>
              <a:off x="4764" y="8410"/>
              <a:ext cx="2377" cy="92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Выступления на МО семинарах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7" name="Надпись 41"/>
            <p:cNvSpPr txBox="1">
              <a:spLocks noChangeArrowheads="1"/>
            </p:cNvSpPr>
            <p:nvPr/>
          </p:nvSpPr>
          <p:spPr bwMode="auto">
            <a:xfrm>
              <a:off x="8706" y="5253"/>
              <a:ext cx="2440" cy="65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Самообразование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8" name="Надпись 42"/>
            <p:cNvSpPr txBox="1">
              <a:spLocks noChangeArrowheads="1"/>
            </p:cNvSpPr>
            <p:nvPr/>
          </p:nvSpPr>
          <p:spPr bwMode="auto">
            <a:xfrm>
              <a:off x="8021" y="8188"/>
              <a:ext cx="2771" cy="96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Участие в заседаниях педагогического совета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9" name="Надпись 43"/>
            <p:cNvSpPr txBox="1">
              <a:spLocks noChangeArrowheads="1"/>
            </p:cNvSpPr>
            <p:nvPr/>
          </p:nvSpPr>
          <p:spPr bwMode="auto">
            <a:xfrm>
              <a:off x="1680" y="2870"/>
              <a:ext cx="2147" cy="12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Участие в педагогических сообществах</a:t>
              </a:r>
            </a:p>
          </p:txBody>
        </p:sp>
        <p:sp>
          <p:nvSpPr>
            <p:cNvPr id="18450" name="Надпись 44"/>
            <p:cNvSpPr txBox="1">
              <a:spLocks noChangeArrowheads="1"/>
            </p:cNvSpPr>
            <p:nvPr/>
          </p:nvSpPr>
          <p:spPr bwMode="auto">
            <a:xfrm>
              <a:off x="5017" y="2431"/>
              <a:ext cx="2567" cy="8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Курсы повышения квалификации</a:t>
              </a:r>
            </a:p>
          </p:txBody>
        </p:sp>
        <p:sp>
          <p:nvSpPr>
            <p:cNvPr id="18451" name="Надпись 45"/>
            <p:cNvSpPr txBox="1">
              <a:spLocks noChangeArrowheads="1"/>
            </p:cNvSpPr>
            <p:nvPr/>
          </p:nvSpPr>
          <p:spPr bwMode="auto">
            <a:xfrm>
              <a:off x="8505" y="2781"/>
              <a:ext cx="2539" cy="80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Взаимопсещение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занятий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52" name="Надпись 46"/>
            <p:cNvSpPr txBox="1">
              <a:spLocks noChangeArrowheads="1"/>
            </p:cNvSpPr>
            <p:nvPr/>
          </p:nvSpPr>
          <p:spPr bwMode="auto">
            <a:xfrm>
              <a:off x="4673" y="5070"/>
              <a:ext cx="2595" cy="169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4E612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Picture 2" descr="http://i.mycdn.me/i?r=AzEPZsRbOZEKgBhR0XGMT1Rk9KnhD2h0g1lOqr4POxCCQ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3573" y="3138441"/>
            <a:ext cx="2184531" cy="167368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381" cy="68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4893" y="692696"/>
            <a:ext cx="8854219" cy="46166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УЧАСТИЯ В ПРОФЕССИОНАЛЬНЫХ КОНКУРСАХ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1520" y="1268760"/>
            <a:ext cx="87129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1512833567"/>
              </p:ext>
            </p:extLst>
          </p:nvPr>
        </p:nvGraphicFramePr>
        <p:xfrm>
          <a:off x="251520" y="1383160"/>
          <a:ext cx="8640960" cy="44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381" cy="6840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611560" y="1772816"/>
          <a:ext cx="8064896" cy="390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5516" y="764704"/>
            <a:ext cx="8712968" cy="830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МОТИВАЦИЯ ПЕДАГОГОВ ДЛЯ УЧАСТИЯ В ПРОФЕССИОНАЛЬНЫХ КОНКУРСАХ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1628800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ppt.net/background/Sales_Presentation_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92381" cy="6840000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83568" y="1628800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ПЛ-47 Пречистое\Desktop\КОНКУРС\конкурсы ЛАПК\blagodarnost__4__w450_h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1567061" cy="22147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1" name="Picture 3" descr="C:\Users\ПЛ-47 Пречистое\Desktop\КОНКУРС\конкурсы ЛАПК\blagodarnost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9" y="260648"/>
            <a:ext cx="1368152" cy="216024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2" name="Picture 4" descr="C:\Users\ПЛ-47 Пречистое\Desktop\КОНКУРС\конкурсы ЛАПК\konkurs_master_avtomehanik_w450_h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404664"/>
            <a:ext cx="1639069" cy="23762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4" name="Picture 6" descr="C:\Users\ПЛ-47 Пречистое\Desktop\КОНКУРС\конкурсы ЛАПК\l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81736"/>
            <a:ext cx="2052736" cy="22596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5" name="Picture 7" descr="C:\Users\ПЛ-47 Пречистое\Desktop\КОНКУРС\конкурсы ЛАПК\l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492896"/>
            <a:ext cx="1728192" cy="21054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6" name="Picture 8" descr="C:\Users\ПЛ-47 Пречистое\Desktop\КОНКУРС\конкурсы ЛАПК\levashova_w650_h4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348880"/>
            <a:ext cx="1800200" cy="25507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7" name="Picture 9" descr="C:\Users\ПЛ-47 Пречистое\Desktop\КОНКУРС\конкурсы ЛАПК\martova_w471_h6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88640"/>
            <a:ext cx="1800200" cy="23762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8" name="Picture 10" descr="C:\Users\ПЛ-47 Пречистое\Desktop\КОНКУРС\конкурсы ЛАПК\sm_1_w357_h4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1772816"/>
            <a:ext cx="2016225" cy="33672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9" name="Picture 11" descr="C:\Users\ПЛ-47 Пречистое\Desktop\КОНКУРС\конкурсы ЛАПК\sm_2_w450_h3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0"/>
            <a:ext cx="2880321" cy="19512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60" name="Picture 12" descr="C:\Users\ПЛ-47 Пречистое\Desktop\КОНКУРС\конкурсы ЛАПК\sm_3_w338_h45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44624"/>
            <a:ext cx="1728192" cy="21946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61" name="Picture 13" descr="C:\Users\ПЛ-47 Пречистое\Desktop\КОНКУРС\конкурсы ЛАПК\sm_4_w450_h3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5" y="4581128"/>
            <a:ext cx="2915816" cy="22768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62" name="Picture 14" descr="C:\Users\ПЛ-47 Пречистое\Desktop\КОНКУРС\конкурсы ЛАПК\smirnova_t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36096" y="1916832"/>
            <a:ext cx="2016224" cy="25922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63" name="Picture 15" descr="C:\Users\ПЛ-47 Пречистое\Desktop\КОНКУРС\конкурсы ЛАПК\tanya_0_w356_h45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35896" y="2564904"/>
            <a:ext cx="1800200" cy="22322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64" name="Picture 16" descr="C:\Users\ПЛ-47 Пречистое\Desktop\КОНКУРС\конкурсы ЛАПК\teplenev_w550_h40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11760" y="4653136"/>
            <a:ext cx="3816424" cy="22048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СОПРОВОЖДЕНИЯ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2365199"/>
              </p:ext>
            </p:extLst>
          </p:nvPr>
        </p:nvGraphicFramePr>
        <p:xfrm>
          <a:off x="457200" y="908720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83568" y="764704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 СОПРОВОЖДЕНИЯ КОНКУРСОВ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2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педагогов, участвующих в конкурсах педагогического мастерства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поддержки педагогам, претендующим на участие в конкурсах профессионального мастерства различного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различными организациями в рамках участия педагогов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профессионального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одействие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динамике профессионального развития педагогов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постконкурсный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распространение положительного опыта участия педагогов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конкурсах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796716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15955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СОПРОВОЖДЕНИЯ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6177568"/>
              </p:ext>
            </p:extLst>
          </p:nvPr>
        </p:nvGraphicFramePr>
        <p:xfrm>
          <a:off x="457200" y="1052736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1916832"/>
            <a:ext cx="96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 этап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321297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2 этап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443711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3 этап</a:t>
            </a:r>
            <a:endParaRPr lang="ru-RU" sz="2400" dirty="0"/>
          </a:p>
        </p:txBody>
      </p:sp>
      <p:pic>
        <p:nvPicPr>
          <p:cNvPr id="1026" name="Picture 2" descr="C:\Users\ПЛ-47 Пречистое\Desktop\КОНКУРС\картинки\38ste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301208"/>
            <a:ext cx="4680520" cy="14401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1560" y="899789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600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МЕТОДИЧЕСКОЕ СОПРОВОЖДЕНИЕ ПЕДАГОГОВ В ПЕРИОД ПОДГОТОВКИ К КОНКУРСУ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810081"/>
              </p:ext>
            </p:extLst>
          </p:nvPr>
        </p:nvGraphicFramePr>
        <p:xfrm>
          <a:off x="179512" y="1340768"/>
          <a:ext cx="8784975" cy="543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46"/>
                <a:gridCol w="3382169"/>
                <a:gridCol w="2734316"/>
                <a:gridCol w="2196244"/>
              </a:tblGrid>
              <a:tr h="712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тема мероприятия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608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Знакомство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Положением о конкурсе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Донесение целостной и непротиворечивой информации 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конкурсе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Установочный семинар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760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Самодиагностика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самоанализ готовности к конкурсным выступлениям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Анализ затруднений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Выявление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основных направлений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Анкетирование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760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Психологическая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подготовка педагога к участию в конкурсе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Оказание психологической помощи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Овладение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приемами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саморегуляции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Тренинги, анкетирование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4562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Встречи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участниками профессиональных конкурсов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Обмен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опытом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Мастер-классы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67544" y="1052736"/>
            <a:ext cx="77768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643</Words>
  <Application>Microsoft Office PowerPoint</Application>
  <PresentationFormat>Экран (4:3)</PresentationFormat>
  <Paragraphs>170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ФОРМЫ СОПРОВОЖДЕНИЯ</vt:lpstr>
      <vt:lpstr>ЦЕЛИ И ЗАДАЧИ  СОПРОВОЖДЕНИЯ КОНКУРСОВ</vt:lpstr>
      <vt:lpstr>ЭТАПЫ СОПРОВОЖДЕНИЯ </vt:lpstr>
      <vt:lpstr>  I ЭТАП – МЕТОДИЧЕСКОЕ СОПРОВОЖДЕНИЕ ПЕДАГОГОВ В ПЕРИОД ПОДГОТОВКИ К КОНКУРСУ   </vt:lpstr>
      <vt:lpstr>   II ЭТАП – НАУЧНО-МЕТОДИЧЕСКОЕ СОПРОВОЖДЕНИЕ ПЕДАГОГОВ В КОНКУРСЕ  </vt:lpstr>
      <vt:lpstr>  IIIЭТАП – ПОСТКОНКУРСНОЕ СОПРОВОЖДЕНИЕ ПЕДАГОГОВ-КОНКУРСАНТОВ </vt:lpstr>
      <vt:lpstr>Слайд 12</vt:lpstr>
      <vt:lpstr>  ПЛЮСЫ И МИНУСЫ УЧАСТИЯ В ПРОФЕССИОНАЛЬНЫХ ПЕДАГОГИЧЕСКИХ КОНКУРСАХ </vt:lpstr>
      <vt:lpstr>  РЕЗУЛЬТАТЫ КОНКУРСНОГО ДВИЖЕНИЯ ПЕДАГОГОВ ДЛЯ УЧРЕЖДЕНИЯ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Comp2</dc:creator>
  <cp:lastModifiedBy>ПЛ-47 Пречистое</cp:lastModifiedBy>
  <cp:revision>113</cp:revision>
  <dcterms:created xsi:type="dcterms:W3CDTF">2021-01-19T05:15:37Z</dcterms:created>
  <dcterms:modified xsi:type="dcterms:W3CDTF">2021-10-25T11:11:11Z</dcterms:modified>
</cp:coreProperties>
</file>