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11"/>
  </p:notesMasterIdLst>
  <p:sldIdLst>
    <p:sldId id="263" r:id="rId3"/>
    <p:sldId id="270" r:id="rId4"/>
    <p:sldId id="264" r:id="rId5"/>
    <p:sldId id="271" r:id="rId6"/>
    <p:sldId id="265" r:id="rId7"/>
    <p:sldId id="269" r:id="rId8"/>
    <p:sldId id="272" r:id="rId9"/>
    <p:sldId id="262" r:id="rId10"/>
  </p:sldIdLst>
  <p:sldSz cx="12192000" cy="6858000"/>
  <p:notesSz cx="9874250"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81A3"/>
    <a:srgbClr val="0099CC"/>
    <a:srgbClr val="C8F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714" y="90"/>
      </p:cViewPr>
      <p:guideLst>
        <p:guide orient="horz" pos="2880"/>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8FF58-2D45-4195-991E-70E6CB6C1B3C}" type="doc">
      <dgm:prSet loTypeId="urn:microsoft.com/office/officeart/2005/8/layout/vList6" loCatId="process" qsTypeId="urn:microsoft.com/office/officeart/2005/8/quickstyle/simple1" qsCatId="simple" csTypeId="urn:microsoft.com/office/officeart/2005/8/colors/accent3_5" csCatId="accent3" phldr="1"/>
      <dgm:spPr/>
      <dgm:t>
        <a:bodyPr/>
        <a:lstStyle/>
        <a:p>
          <a:endParaRPr lang="ru-RU"/>
        </a:p>
      </dgm:t>
    </dgm:pt>
    <dgm:pt modelId="{73B9DD65-368F-4ACB-93ED-8BDC9AA7FB9D}">
      <dgm:prSet phldrT="[Текст]"/>
      <dgm:spPr>
        <a:xfrm>
          <a:off x="0" y="0"/>
          <a:ext cx="4997006" cy="756980"/>
        </a:xfrm>
        <a:prstGeom prst="roundRect">
          <a:avLst/>
        </a:prstGeom>
      </dgm:spPr>
      <dgm:t>
        <a:bodyPr/>
        <a:lstStyle/>
        <a:p>
          <a:r>
            <a:rPr lang="ru-RU" b="1" i="0" dirty="0">
              <a:solidFill>
                <a:srgbClr val="002060"/>
              </a:solidFill>
              <a:latin typeface="+mn-lt"/>
              <a:ea typeface="+mn-ea"/>
              <a:cs typeface="Times New Roman" panose="02020603050405020304" pitchFamily="18" charset="0"/>
            </a:rPr>
            <a:t>Подготовка специалистов среднего звена</a:t>
          </a:r>
          <a:endParaRPr lang="ru-RU" b="1" dirty="0">
            <a:solidFill>
              <a:srgbClr val="002060"/>
            </a:solidFill>
            <a:latin typeface="+mn-lt"/>
            <a:ea typeface="+mn-ea"/>
            <a:cs typeface="Times New Roman" panose="02020603050405020304" pitchFamily="18"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4306A2F-B4F1-43F8-B0BA-9A51459A388D}" type="parTrans" cxnId="{C23BE66F-C64C-426B-9FF1-D09B626F4928}">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436ECBA5-2DB1-458E-8A4A-F8A137B10821}" type="sibTrans" cxnId="{C23BE66F-C64C-426B-9FF1-D09B626F4928}">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016B8421-2FFB-4DED-B8FD-A2F54D3DB424}">
      <dgm:prSet phldrT="[Текст]" custT="1"/>
      <dgm:spPr>
        <a:xfrm>
          <a:off x="5001753" y="27814"/>
          <a:ext cx="3083740" cy="663523"/>
        </a:xfrm>
        <a:prstGeom prst="rightArrow">
          <a:avLst>
            <a:gd name="adj1" fmla="val 75000"/>
            <a:gd name="adj2" fmla="val 50000"/>
          </a:avLst>
        </a:prstGeom>
      </dgm:spPr>
      <dgm:t>
        <a:bodyPr/>
        <a:lstStyle/>
        <a:p>
          <a:pPr algn="ctr"/>
          <a:r>
            <a:rPr lang="ru-RU" sz="1200" b="1" kern="1200" dirty="0">
              <a:solidFill>
                <a:srgbClr val="002060"/>
              </a:solidFill>
              <a:latin typeface="Calibri"/>
              <a:ea typeface="+mn-ea"/>
              <a:cs typeface="Times New Roman" panose="02020603050405020304" pitchFamily="18" charset="0"/>
            </a:rPr>
            <a:t>11</a:t>
          </a:r>
          <a:r>
            <a:rPr lang="ru-RU" sz="1200" b="1" kern="1200" dirty="0">
              <a:solidFill>
                <a:srgbClr val="002060"/>
              </a:solidFill>
              <a:latin typeface="Times New Roman" panose="02020603050405020304" pitchFamily="18" charset="0"/>
              <a:ea typeface="+mn-ea"/>
              <a:cs typeface="Times New Roman" panose="02020603050405020304" pitchFamily="18" charset="0"/>
            </a:rPr>
            <a:t> </a:t>
          </a:r>
          <a:r>
            <a:rPr lang="ru-RU" sz="1200" b="1" kern="1200" dirty="0">
              <a:solidFill>
                <a:srgbClr val="002060"/>
              </a:solidFill>
              <a:latin typeface="+mj-lt"/>
              <a:ea typeface="+mn-ea"/>
              <a:cs typeface="Times New Roman" panose="02020603050405020304" pitchFamily="18" charset="0"/>
            </a:rPr>
            <a:t>программ</a:t>
          </a:r>
        </a:p>
      </dgm:t>
    </dgm:pt>
    <dgm:pt modelId="{DC8E9668-AC7C-4D4E-9FDD-351E9D2EA7F7}" type="parTrans" cxnId="{0D72C427-7825-4624-ACF4-D04D2FB7E452}">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095934A0-498B-4F0C-B0EB-B0172F29FA17}" type="sibTrans" cxnId="{0D72C427-7825-4624-ACF4-D04D2FB7E452}">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D60F18B2-2862-46B6-87D3-3148DFC9FC19}">
      <dgm:prSet phldrT="[Текст]" custT="1"/>
      <dgm:spPr>
        <a:xfrm>
          <a:off x="0" y="805293"/>
          <a:ext cx="4988846" cy="756980"/>
        </a:xfrm>
        <a:prstGeom prst="roundRect">
          <a:avLst/>
        </a:prstGeom>
      </dgm:spPr>
      <dgm:t>
        <a:bodyPr/>
        <a:lstStyle/>
        <a:p>
          <a:r>
            <a:rPr lang="ru-RU" sz="1100" b="1" i="0" kern="1200" dirty="0">
              <a:solidFill>
                <a:srgbClr val="002060"/>
              </a:solidFill>
              <a:latin typeface="Calibri"/>
              <a:ea typeface="+mn-ea"/>
              <a:cs typeface="Times New Roman" panose="02020603050405020304" pitchFamily="18" charset="0"/>
            </a:rPr>
            <a:t>Подготовка квалифицированных рабочих, служащих</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F7291A9-48D3-44C6-B914-EA7713E431B0}" type="parTrans" cxnId="{1C21B4B7-74C6-4883-B684-03BDEB384A3E}">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2CF98058-B223-4B52-9FD7-E0F03D30A9AC}" type="sibTrans" cxnId="{1C21B4B7-74C6-4883-B684-03BDEB384A3E}">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D053955D-4F6C-4C5D-8C06-E33A9855647F}">
      <dgm:prSet phldrT="[Текст]" custT="1"/>
      <dgm:spPr>
        <a:xfrm>
          <a:off x="0" y="1625626"/>
          <a:ext cx="5021155" cy="756980"/>
        </a:xfrm>
        <a:prstGeom prst="roundRect">
          <a:avLst/>
        </a:prstGeom>
      </dgm:spPr>
      <dgm: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Профессиональное обучение</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380355E-6457-4E48-A34B-EF33DD70A611}" type="parTrans" cxnId="{EEC6ABDC-87E9-4DE7-89CF-B3208195CAAE}">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18E43D54-23C5-4393-8C6A-73F27BFCE8B0}" type="sibTrans" cxnId="{EEC6ABDC-87E9-4DE7-89CF-B3208195CAAE}">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80D5D9ED-683E-4E89-A0A5-9083CD01CD3F}">
      <dgm:prSet custT="1"/>
      <dgm:spPr>
        <a:xfrm>
          <a:off x="5054767" y="769363"/>
          <a:ext cx="2983304" cy="720516"/>
        </a:xfrm>
        <a:prstGeom prst="rightArrow">
          <a:avLst>
            <a:gd name="adj1" fmla="val 75000"/>
            <a:gd name="adj2" fmla="val 50000"/>
          </a:avLst>
        </a:prstGeom>
      </dgm:spPr>
      <dgm:t>
        <a:bodyPr/>
        <a:lstStyle/>
        <a:p>
          <a:pPr algn="ctr"/>
          <a:r>
            <a:rPr lang="ru-RU" sz="1200" b="1" kern="1200" dirty="0">
              <a:solidFill>
                <a:srgbClr val="002060"/>
              </a:solidFill>
              <a:latin typeface="Calibri"/>
              <a:ea typeface="+mn-ea"/>
              <a:cs typeface="Times New Roman" panose="02020603050405020304" pitchFamily="18" charset="0"/>
            </a:rPr>
            <a:t>17 </a:t>
          </a:r>
          <a:r>
            <a:rPr lang="ru-RU" sz="1200" b="1" kern="1200" dirty="0">
              <a:solidFill>
                <a:srgbClr val="002060"/>
              </a:solidFill>
              <a:latin typeface="+mj-lt"/>
              <a:ea typeface="+mn-ea"/>
              <a:cs typeface="Times New Roman" panose="02020603050405020304" pitchFamily="18" charset="0"/>
            </a:rPr>
            <a:t>программ</a:t>
          </a:r>
          <a:r>
            <a:rPr lang="ru-RU" sz="1200" b="1" kern="1200" dirty="0">
              <a:solidFill>
                <a:srgbClr val="002060"/>
              </a:solidFill>
              <a:latin typeface="Times New Roman" panose="02020603050405020304" pitchFamily="18" charset="0"/>
              <a:ea typeface="+mn-ea"/>
              <a:cs typeface="Times New Roman" panose="02020603050405020304" pitchFamily="18" charset="0"/>
            </a:rPr>
            <a:t> </a:t>
          </a:r>
        </a:p>
      </dgm:t>
    </dgm:pt>
    <dgm:pt modelId="{866E1D86-CB14-4644-A1E8-4A2ECB57D770}" type="parTrans" cxnId="{415C27C2-0072-4A1E-B01D-2BDFEECDDE41}">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4AF3660F-1363-43E2-A869-DE876D2C9E8A}" type="sibTrans" cxnId="{415C27C2-0072-4A1E-B01D-2BDFEECDDE41}">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BAC85EA2-40CD-4B07-9172-38222C57605B}">
      <dgm:prSet custT="1"/>
      <dgm:spPr>
        <a:xfrm>
          <a:off x="5027060" y="1666257"/>
          <a:ext cx="3058433" cy="675718"/>
        </a:xfrm>
        <a:prstGeom prst="rightArrow">
          <a:avLst>
            <a:gd name="adj1" fmla="val 75000"/>
            <a:gd name="adj2" fmla="val 50000"/>
          </a:avLst>
        </a:prstGeom>
      </dgm:spPr>
      <dgm:t>
        <a:bodyPr/>
        <a:lstStyle/>
        <a:p>
          <a:pPr algn="ctr"/>
          <a:r>
            <a:rPr lang="ru-RU" sz="1200" b="1" kern="1200" dirty="0">
              <a:solidFill>
                <a:srgbClr val="002060"/>
              </a:solidFill>
              <a:latin typeface="Calibri"/>
              <a:ea typeface="+mn-ea"/>
              <a:cs typeface="Times New Roman" panose="02020603050405020304" pitchFamily="18" charset="0"/>
            </a:rPr>
            <a:t>4 </a:t>
          </a:r>
          <a:r>
            <a:rPr lang="ru-RU" sz="1200" b="1" kern="1200" dirty="0">
              <a:solidFill>
                <a:srgbClr val="002060"/>
              </a:solidFill>
              <a:latin typeface="+mj-lt"/>
              <a:ea typeface="+mn-ea"/>
              <a:cs typeface="Times New Roman" panose="02020603050405020304" pitchFamily="18" charset="0"/>
            </a:rPr>
            <a:t>программы</a:t>
          </a:r>
        </a:p>
      </dgm:t>
    </dgm:pt>
    <dgm:pt modelId="{28D212AC-4D3D-47F0-9B27-719DD8481230}" type="parTrans" cxnId="{B52A01C0-6F01-471A-A96D-C46797289AF6}">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DBE1F4ED-9507-41EC-A704-1BE8E85CAC9D}" type="sibTrans" cxnId="{B52A01C0-6F01-471A-A96D-C46797289AF6}">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3A8F7EA4-9411-4483-B85B-BCCEE34B463B}">
      <dgm:prSet phldrT="[Текст]" custT="1"/>
      <dgm:spPr>
        <a:xfrm>
          <a:off x="0" y="2473300"/>
          <a:ext cx="5021133" cy="756980"/>
        </a:xfrm>
        <a:prstGeom prst="roundRect">
          <a:avLst/>
        </a:prstGeom>
      </dgm:spPr>
      <dgm: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Профессиональная подготовка</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B6A869A1-F9F6-445B-A514-FD39D3195F46}" type="parTrans" cxnId="{ECF53139-BFC9-4F6F-AEAB-11708F05134A}">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311B9D00-2F9F-4125-AD4F-F7B62D0B9E1A}" type="sibTrans" cxnId="{ECF53139-BFC9-4F6F-AEAB-11708F05134A}">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B9E9861B-3E47-4A29-B12F-844DF6D53528}">
      <dgm:prSet custT="1"/>
      <dgm:spPr>
        <a:xfrm>
          <a:off x="5027060" y="2554498"/>
          <a:ext cx="3058433" cy="675718"/>
        </a:xfrm>
        <a:prstGeom prst="rightArrow">
          <a:avLst>
            <a:gd name="adj1" fmla="val 75000"/>
            <a:gd name="adj2" fmla="val 50000"/>
          </a:avLst>
        </a:prstGeom>
      </dgm:spPr>
      <dgm:t>
        <a:bodyPr/>
        <a:lstStyle/>
        <a:p>
          <a:pPr algn="ctr"/>
          <a:r>
            <a:rPr lang="ru-RU" sz="1300" b="1" kern="1200" dirty="0">
              <a:solidFill>
                <a:srgbClr val="002060"/>
              </a:solidFill>
              <a:latin typeface="Calibri" panose="020F0502020204030204" pitchFamily="34" charset="0"/>
              <a:ea typeface="+mn-ea"/>
              <a:cs typeface="Calibri" panose="020F0502020204030204" pitchFamily="34" charset="0"/>
            </a:rPr>
            <a:t> </a:t>
          </a:r>
          <a:r>
            <a:rPr lang="ru-RU" sz="1200" b="1" kern="1200" dirty="0">
              <a:solidFill>
                <a:srgbClr val="002060"/>
              </a:solidFill>
              <a:latin typeface="Calibri"/>
              <a:ea typeface="+mn-ea"/>
              <a:cs typeface="Times New Roman" panose="02020603050405020304" pitchFamily="18" charset="0"/>
            </a:rPr>
            <a:t>13 </a:t>
          </a:r>
          <a:r>
            <a:rPr lang="ru-RU" sz="1200" b="1" kern="1200" dirty="0">
              <a:solidFill>
                <a:srgbClr val="002060"/>
              </a:solidFill>
              <a:latin typeface="+mj-lt"/>
              <a:ea typeface="+mn-ea"/>
              <a:cs typeface="Times New Roman" panose="02020603050405020304" pitchFamily="18" charset="0"/>
            </a:rPr>
            <a:t>программ</a:t>
          </a:r>
          <a:r>
            <a:rPr lang="ru-RU" sz="1200" b="1" kern="1200" dirty="0">
              <a:solidFill>
                <a:srgbClr val="002060"/>
              </a:solidFill>
              <a:latin typeface="Times New Roman" panose="02020603050405020304" pitchFamily="18" charset="0"/>
              <a:ea typeface="+mn-ea"/>
              <a:cs typeface="Times New Roman" panose="02020603050405020304" pitchFamily="18" charset="0"/>
            </a:rPr>
            <a:t>  </a:t>
          </a:r>
        </a:p>
      </dgm:t>
    </dgm:pt>
    <dgm:pt modelId="{46D67FA7-178E-4CBF-803F-148DE4C28D1C}" type="parTrans" cxnId="{77D3F13F-A053-47C0-AFC3-E6A193A38166}">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C6B4A6C2-91C9-4DFC-9B79-3CEF70600C8D}" type="sibTrans" cxnId="{77D3F13F-A053-47C0-AFC3-E6A193A38166}">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CD33EDEC-F2AA-4E3D-8475-3AF9D9D63624}">
      <dgm:prSet phldrT="[Текст]" custT="1"/>
      <dgm:spPr>
        <a:xfrm>
          <a:off x="0" y="3290983"/>
          <a:ext cx="5075680" cy="756980"/>
        </a:xfrm>
        <a:prstGeom prst="roundRect">
          <a:avLst/>
        </a:prstGeom>
      </dgm:spPr>
      <dgm: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Основное общее образование</a:t>
          </a:r>
        </a:p>
      </dgm:t>
    </dgm:pt>
    <dgm:pt modelId="{8975CE4E-38DB-42C4-98D1-9F58C474B853}" type="parTrans" cxnId="{2CF2B1FE-0DF7-4A4D-B19D-659279A5C42F}">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403F317E-C177-483C-9656-9595AE520E2D}" type="sibTrans" cxnId="{2CF2B1FE-0DF7-4A4D-B19D-659279A5C42F}">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1A5AED9A-9E7F-48CC-86C7-95EFCC22B575}">
      <dgm:prSet custT="1"/>
      <dgm:spPr>
        <a:xfrm>
          <a:off x="5084516" y="3331614"/>
          <a:ext cx="3000977" cy="675718"/>
        </a:xfrm>
        <a:prstGeom prst="rightArrow">
          <a:avLst>
            <a:gd name="adj1" fmla="val 75000"/>
            <a:gd name="adj2" fmla="val 50000"/>
          </a:avLst>
        </a:prstGeom>
      </dgm:spPr>
      <dgm:t>
        <a:bodyPr/>
        <a:lstStyle/>
        <a:p>
          <a:pPr algn="ctr"/>
          <a:r>
            <a:rPr lang="ru-RU" sz="1200" b="1" kern="1200" dirty="0">
              <a:solidFill>
                <a:srgbClr val="002060"/>
              </a:solidFill>
              <a:latin typeface="Calibri"/>
              <a:ea typeface="+mn-ea"/>
              <a:cs typeface="Times New Roman" panose="02020603050405020304" pitchFamily="18" charset="0"/>
            </a:rPr>
            <a:t>9 </a:t>
          </a:r>
          <a:r>
            <a:rPr lang="ru-RU" sz="1200" b="1" kern="1200" dirty="0">
              <a:solidFill>
                <a:srgbClr val="002060"/>
              </a:solidFill>
              <a:latin typeface="+mj-lt"/>
              <a:ea typeface="+mn-ea"/>
              <a:cs typeface="Times New Roman" panose="02020603050405020304" pitchFamily="18" charset="0"/>
            </a:rPr>
            <a:t>класс</a:t>
          </a:r>
        </a:p>
      </dgm:t>
    </dgm:pt>
    <dgm:pt modelId="{46B2A35C-F5AD-4D7A-BA5F-2943C6A625E5}" type="parTrans" cxnId="{D64FD756-6447-4D7F-A9C7-88C8617AD263}">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D050F3FB-22DD-4BD4-96B4-82DDBE6CD617}" type="sibTrans" cxnId="{D64FD756-6447-4D7F-A9C7-88C8617AD263}">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8DF47DA8-0CF8-4200-9989-CD444C82C5F4}">
      <dgm:prSet custT="1"/>
      <dgm:spPr>
        <a:xfrm>
          <a:off x="4620" y="4163994"/>
          <a:ext cx="4973128" cy="756980"/>
        </a:xfrm>
        <a:prstGeom prst="roundRect">
          <a:avLst/>
        </a:prstGeom>
      </dgm:spPr>
      <dgm: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Дополнительное образование</a:t>
          </a:r>
        </a:p>
      </dgm:t>
    </dgm:pt>
    <dgm:pt modelId="{0F03A356-2A45-4A32-A0B2-66BEF29D859E}" type="parTrans" cxnId="{55FE8F4D-A032-494D-A063-5EA33B69A0FA}">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40B997B9-858C-4D89-B384-6897BDC2DC69}" type="sibTrans" cxnId="{55FE8F4D-A032-494D-A063-5EA33B69A0FA}">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8CBF5ADA-C6D7-42B6-BA9C-C7F1203D2A00}">
      <dgm:prSet custT="1"/>
      <dgm:spPr>
        <a:xfrm>
          <a:off x="4977749" y="4163994"/>
          <a:ext cx="3103124" cy="756980"/>
        </a:xfrm>
        <a:prstGeom prst="rightArrow">
          <a:avLst>
            <a:gd name="adj1" fmla="val 75000"/>
            <a:gd name="adj2" fmla="val 50000"/>
          </a:avLst>
        </a:prstGeom>
      </dgm:spPr>
      <dgm:t>
        <a:bodyPr/>
        <a:lstStyle/>
        <a:p>
          <a:pPr algn="ctr"/>
          <a:r>
            <a:rPr lang="ru-RU" sz="1200" b="1" kern="1200" dirty="0">
              <a:solidFill>
                <a:srgbClr val="002060"/>
              </a:solidFill>
              <a:latin typeface="Calibri"/>
              <a:ea typeface="+mn-ea"/>
              <a:cs typeface="Times New Roman" panose="02020603050405020304" pitchFamily="18" charset="0"/>
            </a:rPr>
            <a:t>20 </a:t>
          </a:r>
          <a:r>
            <a:rPr lang="ru-RU" sz="1200" b="1" kern="1200" dirty="0">
              <a:solidFill>
                <a:srgbClr val="002060"/>
              </a:solidFill>
              <a:latin typeface="+mj-lt"/>
              <a:ea typeface="+mn-ea"/>
              <a:cs typeface="Times New Roman" panose="02020603050405020304" pitchFamily="18" charset="0"/>
            </a:rPr>
            <a:t>творческих объединений</a:t>
          </a:r>
        </a:p>
      </dgm:t>
    </dgm:pt>
    <dgm:pt modelId="{B3771EB9-8514-463F-A6FF-09B4BEFD3D56}" type="parTrans" cxnId="{655C8FFD-5B62-46BA-B6FD-CA0D62F4C524}">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59C9B60E-5DDA-4648-A41C-0483A796905E}" type="sibTrans" cxnId="{655C8FFD-5B62-46BA-B6FD-CA0D62F4C524}">
      <dgm:prSet/>
      <dgm:spPr/>
      <dgm:t>
        <a:bodyPr/>
        <a:lstStyle/>
        <a:p>
          <a:endParaRPr lang="ru-RU">
            <a:solidFill>
              <a:srgbClr val="002060"/>
            </a:solidFill>
            <a:latin typeface="Calibri" panose="020F0502020204030204" pitchFamily="34" charset="0"/>
            <a:cs typeface="Calibri" panose="020F0502020204030204" pitchFamily="34" charset="0"/>
          </a:endParaRPr>
        </a:p>
      </dgm:t>
    </dgm:pt>
    <dgm:pt modelId="{54802349-2103-4F78-BF01-C63B8A1BBD24}" type="pres">
      <dgm:prSet presAssocID="{BB18FF58-2D45-4195-991E-70E6CB6C1B3C}" presName="Name0" presStyleCnt="0">
        <dgm:presLayoutVars>
          <dgm:dir/>
          <dgm:animLvl val="lvl"/>
          <dgm:resizeHandles/>
        </dgm:presLayoutVars>
      </dgm:prSet>
      <dgm:spPr/>
    </dgm:pt>
    <dgm:pt modelId="{81F49D96-321F-46E2-84B0-69775CE708C5}" type="pres">
      <dgm:prSet presAssocID="{73B9DD65-368F-4ACB-93ED-8BDC9AA7FB9D}" presName="linNode" presStyleCnt="0"/>
      <dgm:spPr/>
    </dgm:pt>
    <dgm:pt modelId="{0F72CE26-638E-43AB-BBB1-74DAE5698A33}" type="pres">
      <dgm:prSet presAssocID="{73B9DD65-368F-4ACB-93ED-8BDC9AA7FB9D}" presName="parentShp" presStyleLbl="node1" presStyleIdx="0" presStyleCnt="6" custScaleX="164463" custLinFactNeighborX="-4492" custLinFactNeighborY="-29156">
        <dgm:presLayoutVars>
          <dgm:bulletEnabled val="1"/>
        </dgm:presLayoutVars>
      </dgm:prSet>
      <dgm:spPr/>
    </dgm:pt>
    <dgm:pt modelId="{3EF901C8-18D4-4D03-B995-E6CC68F2008F}" type="pres">
      <dgm:prSet presAssocID="{73B9DD65-368F-4ACB-93ED-8BDC9AA7FB9D}" presName="childShp" presStyleLbl="bgAccFollowNode1" presStyleIdx="0" presStyleCnt="6" custScaleX="67662" custScaleY="87654" custLinFactNeighborX="978" custLinFactNeighborY="-2578">
        <dgm:presLayoutVars>
          <dgm:bulletEnabled val="1"/>
        </dgm:presLayoutVars>
      </dgm:prSet>
      <dgm:spPr/>
    </dgm:pt>
    <dgm:pt modelId="{CCDC1431-9F0F-4973-BA97-65C9B366F28B}" type="pres">
      <dgm:prSet presAssocID="{436ECBA5-2DB1-458E-8A4A-F8A137B10821}" presName="spacing" presStyleCnt="0"/>
      <dgm:spPr/>
    </dgm:pt>
    <dgm:pt modelId="{5AC01A09-CC3D-46AA-9B72-94EABA551FE2}" type="pres">
      <dgm:prSet presAssocID="{D60F18B2-2862-46B6-87D3-3148DFC9FC19}" presName="linNode" presStyleCnt="0"/>
      <dgm:spPr/>
    </dgm:pt>
    <dgm:pt modelId="{D0087E53-B11A-4885-89C3-4FD45936CA1D}" type="pres">
      <dgm:prSet presAssocID="{D60F18B2-2862-46B6-87D3-3148DFC9FC19}" presName="parentShp" presStyleLbl="node1" presStyleIdx="1" presStyleCnt="6" custScaleX="154253" custLinFactNeighborX="-1537" custLinFactNeighborY="-3697">
        <dgm:presLayoutVars>
          <dgm:bulletEnabled val="1"/>
        </dgm:presLayoutVars>
      </dgm:prSet>
      <dgm:spPr/>
    </dgm:pt>
    <dgm:pt modelId="{BE89589D-86F5-4822-A1D8-121CA97B9617}" type="pres">
      <dgm:prSet presAssocID="{D60F18B2-2862-46B6-87D3-3148DFC9FC19}" presName="childShp" presStyleLbl="bgAccFollowNode1" presStyleIdx="1" presStyleCnt="6" custScaleX="61495" custScaleY="95183" custLinFactNeighborX="286" custLinFactNeighborY="-10852">
        <dgm:presLayoutVars>
          <dgm:bulletEnabled val="1"/>
        </dgm:presLayoutVars>
      </dgm:prSet>
      <dgm:spPr/>
    </dgm:pt>
    <dgm:pt modelId="{851B2A0A-1714-45E8-ABF3-02FE993E84FD}" type="pres">
      <dgm:prSet presAssocID="{2CF98058-B223-4B52-9FD7-E0F03D30A9AC}" presName="spacing" presStyleCnt="0"/>
      <dgm:spPr/>
    </dgm:pt>
    <dgm:pt modelId="{ABE4A19E-25FB-4E6D-B278-FD3AD9846D0B}" type="pres">
      <dgm:prSet presAssocID="{D053955D-4F6C-4C5D-8C06-E33A9855647F}" presName="linNode" presStyleCnt="0"/>
      <dgm:spPr/>
    </dgm:pt>
    <dgm:pt modelId="{D71B49DD-286D-4027-B85B-62D4C26666AB}" type="pres">
      <dgm:prSet presAssocID="{D053955D-4F6C-4C5D-8C06-E33A9855647F}" presName="parentShp" presStyleLbl="node1" presStyleIdx="2" presStyleCnt="6" custScaleX="229737" custLinFactNeighborX="-1653" custLinFactNeighborY="-5328">
        <dgm:presLayoutVars>
          <dgm:bulletEnabled val="1"/>
        </dgm:presLayoutVars>
      </dgm:prSet>
      <dgm:spPr/>
    </dgm:pt>
    <dgm:pt modelId="{7EACA8A8-5017-4721-A29F-D07324C8C711}" type="pres">
      <dgm:prSet presAssocID="{D053955D-4F6C-4C5D-8C06-E33A9855647F}" presName="childShp" presStyleLbl="bgAccFollowNode1" presStyleIdx="2" presStyleCnt="6" custScaleX="93290" custScaleY="89265" custLinFactNeighborX="1787" custLinFactNeighborY="-5328">
        <dgm:presLayoutVars>
          <dgm:bulletEnabled val="1"/>
        </dgm:presLayoutVars>
      </dgm:prSet>
      <dgm:spPr/>
    </dgm:pt>
    <dgm:pt modelId="{62EA6F1E-87CD-453C-BD58-EF525BEE98E6}" type="pres">
      <dgm:prSet presAssocID="{18E43D54-23C5-4393-8C6A-73F27BFCE8B0}" presName="spacing" presStyleCnt="0"/>
      <dgm:spPr/>
    </dgm:pt>
    <dgm:pt modelId="{5A5F683D-1B93-4BE3-A05A-A50C0B7808B9}" type="pres">
      <dgm:prSet presAssocID="{3A8F7EA4-9411-4483-B85B-BCCEE34B463B}" presName="linNode" presStyleCnt="0"/>
      <dgm:spPr/>
    </dgm:pt>
    <dgm:pt modelId="{DA3B5EBA-0877-451A-9829-BF29A78B9C5F}" type="pres">
      <dgm:prSet presAssocID="{3A8F7EA4-9411-4483-B85B-BCCEE34B463B}" presName="parentShp" presStyleLbl="node1" presStyleIdx="3" presStyleCnt="6" custScaleX="229736" custLinFactNeighborX="-190" custLinFactNeighborY="-3347">
        <dgm:presLayoutVars>
          <dgm:bulletEnabled val="1"/>
        </dgm:presLayoutVars>
      </dgm:prSet>
      <dgm:spPr/>
    </dgm:pt>
    <dgm:pt modelId="{0593F689-6A47-4495-9A56-EF4307B2B393}" type="pres">
      <dgm:prSet presAssocID="{3A8F7EA4-9411-4483-B85B-BCCEE34B463B}" presName="childShp" presStyleLbl="bgAccFollowNode1" presStyleIdx="3" presStyleCnt="6" custScaleX="93290" custScaleY="89265" custLinFactNeighborX="2763" custLinFactNeighborY="2012">
        <dgm:presLayoutVars>
          <dgm:bulletEnabled val="1"/>
        </dgm:presLayoutVars>
      </dgm:prSet>
      <dgm:spPr/>
    </dgm:pt>
    <dgm:pt modelId="{86EBE685-A6C7-4F51-8972-38B58D486A8F}" type="pres">
      <dgm:prSet presAssocID="{311B9D00-2F9F-4125-AD4F-F7B62D0B9E1A}" presName="spacing" presStyleCnt="0"/>
      <dgm:spPr/>
    </dgm:pt>
    <dgm:pt modelId="{1182926E-FAC1-4E3A-A6A7-304FE3A357AA}" type="pres">
      <dgm:prSet presAssocID="{CD33EDEC-F2AA-4E3D-8475-3AF9D9D63624}" presName="linNode" presStyleCnt="0"/>
      <dgm:spPr/>
    </dgm:pt>
    <dgm:pt modelId="{EC463E50-9D4E-4E4B-A7B9-EC9E9F6ADE7B}" type="pres">
      <dgm:prSet presAssocID="{CD33EDEC-F2AA-4E3D-8475-3AF9D9D63624}" presName="parentShp" presStyleLbl="node1" presStyleIdx="4" presStyleCnt="6" custScaleX="236678" custLinFactNeighborX="-1653" custLinFactNeighborY="-5328">
        <dgm:presLayoutVars>
          <dgm:bulletEnabled val="1"/>
        </dgm:presLayoutVars>
      </dgm:prSet>
      <dgm:spPr/>
    </dgm:pt>
    <dgm:pt modelId="{6F518A9C-3666-40D2-AC90-932AE38AF530}" type="pres">
      <dgm:prSet presAssocID="{CD33EDEC-F2AA-4E3D-8475-3AF9D9D63624}" presName="childShp" presStyleLbl="bgAccFollowNode1" presStyleIdx="4" presStyleCnt="6" custScaleX="93290" custScaleY="89265" custLinFactNeighborX="1787" custLinFactNeighborY="-5328">
        <dgm:presLayoutVars>
          <dgm:bulletEnabled val="1"/>
        </dgm:presLayoutVars>
      </dgm:prSet>
      <dgm:spPr/>
    </dgm:pt>
    <dgm:pt modelId="{E4111D2B-B3CF-418A-B59D-F38936F7A4B2}" type="pres">
      <dgm:prSet presAssocID="{403F317E-C177-483C-9656-9595AE520E2D}" presName="spacing" presStyleCnt="0"/>
      <dgm:spPr/>
    </dgm:pt>
    <dgm:pt modelId="{DF98C37B-8183-4D72-AA61-1C6872D01F53}" type="pres">
      <dgm:prSet presAssocID="{8DF47DA8-0CF8-4200-9989-CD444C82C5F4}" presName="linNode" presStyleCnt="0"/>
      <dgm:spPr/>
    </dgm:pt>
    <dgm:pt modelId="{D3621BC4-0135-46B9-AC51-DA4945493DE3}" type="pres">
      <dgm:prSet presAssocID="{8DF47DA8-0CF8-4200-9989-CD444C82C5F4}" presName="parentShp" presStyleLbl="node1" presStyleIdx="5" presStyleCnt="6" custScaleX="240393">
        <dgm:presLayoutVars>
          <dgm:bulletEnabled val="1"/>
        </dgm:presLayoutVars>
      </dgm:prSet>
      <dgm:spPr/>
    </dgm:pt>
    <dgm:pt modelId="{16652C3C-5D45-40E7-8BD5-12D1A4F497ED}" type="pres">
      <dgm:prSet presAssocID="{8DF47DA8-0CF8-4200-9989-CD444C82C5F4}" presName="childShp" presStyleLbl="bgAccFollowNode1" presStyleIdx="5" presStyleCnt="6">
        <dgm:presLayoutVars>
          <dgm:bulletEnabled val="1"/>
        </dgm:presLayoutVars>
      </dgm:prSet>
      <dgm:spPr/>
    </dgm:pt>
  </dgm:ptLst>
  <dgm:cxnLst>
    <dgm:cxn modelId="{0D72C427-7825-4624-ACF4-D04D2FB7E452}" srcId="{73B9DD65-368F-4ACB-93ED-8BDC9AA7FB9D}" destId="{016B8421-2FFB-4DED-B8FD-A2F54D3DB424}" srcOrd="0" destOrd="0" parTransId="{DC8E9668-AC7C-4D4E-9FDD-351E9D2EA7F7}" sibTransId="{095934A0-498B-4F0C-B0EB-B0172F29FA17}"/>
    <dgm:cxn modelId="{4204272C-1EE3-4453-861A-E07B89C9D1E7}" type="presOf" srcId="{3A8F7EA4-9411-4483-B85B-BCCEE34B463B}" destId="{DA3B5EBA-0877-451A-9829-BF29A78B9C5F}" srcOrd="0" destOrd="0" presId="urn:microsoft.com/office/officeart/2005/8/layout/vList6"/>
    <dgm:cxn modelId="{ECF53139-BFC9-4F6F-AEAB-11708F05134A}" srcId="{BB18FF58-2D45-4195-991E-70E6CB6C1B3C}" destId="{3A8F7EA4-9411-4483-B85B-BCCEE34B463B}" srcOrd="3" destOrd="0" parTransId="{B6A869A1-F9F6-445B-A514-FD39D3195F46}" sibTransId="{311B9D00-2F9F-4125-AD4F-F7B62D0B9E1A}"/>
    <dgm:cxn modelId="{77D3F13F-A053-47C0-AFC3-E6A193A38166}" srcId="{3A8F7EA4-9411-4483-B85B-BCCEE34B463B}" destId="{B9E9861B-3E47-4A29-B12F-844DF6D53528}" srcOrd="0" destOrd="0" parTransId="{46D67FA7-178E-4CBF-803F-148DE4C28D1C}" sibTransId="{C6B4A6C2-91C9-4DFC-9B79-3CEF70600C8D}"/>
    <dgm:cxn modelId="{65C2915D-42FD-4CE1-BCAD-AB5DBC689E01}" type="presOf" srcId="{D053955D-4F6C-4C5D-8C06-E33A9855647F}" destId="{D71B49DD-286D-4027-B85B-62D4C26666AB}" srcOrd="0" destOrd="0" presId="urn:microsoft.com/office/officeart/2005/8/layout/vList6"/>
    <dgm:cxn modelId="{7597636A-6ED7-40FA-AE04-B3B681C81192}" type="presOf" srcId="{CD33EDEC-F2AA-4E3D-8475-3AF9D9D63624}" destId="{EC463E50-9D4E-4E4B-A7B9-EC9E9F6ADE7B}" srcOrd="0" destOrd="0" presId="urn:microsoft.com/office/officeart/2005/8/layout/vList6"/>
    <dgm:cxn modelId="{55FE8F4D-A032-494D-A063-5EA33B69A0FA}" srcId="{BB18FF58-2D45-4195-991E-70E6CB6C1B3C}" destId="{8DF47DA8-0CF8-4200-9989-CD444C82C5F4}" srcOrd="5" destOrd="0" parTransId="{0F03A356-2A45-4A32-A0B2-66BEF29D859E}" sibTransId="{40B997B9-858C-4D89-B384-6897BDC2DC69}"/>
    <dgm:cxn modelId="{C23BE66F-C64C-426B-9FF1-D09B626F4928}" srcId="{BB18FF58-2D45-4195-991E-70E6CB6C1B3C}" destId="{73B9DD65-368F-4ACB-93ED-8BDC9AA7FB9D}" srcOrd="0" destOrd="0" parTransId="{94306A2F-B4F1-43F8-B0BA-9A51459A388D}" sibTransId="{436ECBA5-2DB1-458E-8A4A-F8A137B10821}"/>
    <dgm:cxn modelId="{19D31073-43BC-42DF-B098-4FBF55F6E519}" type="presOf" srcId="{D60F18B2-2862-46B6-87D3-3148DFC9FC19}" destId="{D0087E53-B11A-4885-89C3-4FD45936CA1D}" srcOrd="0" destOrd="0" presId="urn:microsoft.com/office/officeart/2005/8/layout/vList6"/>
    <dgm:cxn modelId="{D3940B76-121E-4EF7-84B7-DCC487DA4A38}" type="presOf" srcId="{B9E9861B-3E47-4A29-B12F-844DF6D53528}" destId="{0593F689-6A47-4495-9A56-EF4307B2B393}" srcOrd="0" destOrd="0" presId="urn:microsoft.com/office/officeart/2005/8/layout/vList6"/>
    <dgm:cxn modelId="{D64FD756-6447-4D7F-A9C7-88C8617AD263}" srcId="{CD33EDEC-F2AA-4E3D-8475-3AF9D9D63624}" destId="{1A5AED9A-9E7F-48CC-86C7-95EFCC22B575}" srcOrd="0" destOrd="0" parTransId="{46B2A35C-F5AD-4D7A-BA5F-2943C6A625E5}" sibTransId="{D050F3FB-22DD-4BD4-96B4-82DDBE6CD617}"/>
    <dgm:cxn modelId="{20906958-116C-430E-AD7C-A657ED25242A}" type="presOf" srcId="{8DF47DA8-0CF8-4200-9989-CD444C82C5F4}" destId="{D3621BC4-0135-46B9-AC51-DA4945493DE3}" srcOrd="0" destOrd="0" presId="urn:microsoft.com/office/officeart/2005/8/layout/vList6"/>
    <dgm:cxn modelId="{4ED1EE7A-67B3-4C89-B74B-71BF6BCC9EF5}" type="presOf" srcId="{016B8421-2FFB-4DED-B8FD-A2F54D3DB424}" destId="{3EF901C8-18D4-4D03-B995-E6CC68F2008F}" srcOrd="0" destOrd="0" presId="urn:microsoft.com/office/officeart/2005/8/layout/vList6"/>
    <dgm:cxn modelId="{19401C85-451C-4DBD-9E90-01A7835C2053}" type="presOf" srcId="{73B9DD65-368F-4ACB-93ED-8BDC9AA7FB9D}" destId="{0F72CE26-638E-43AB-BBB1-74DAE5698A33}" srcOrd="0" destOrd="0" presId="urn:microsoft.com/office/officeart/2005/8/layout/vList6"/>
    <dgm:cxn modelId="{207EF696-464B-4AC2-8126-791F21884324}" type="presOf" srcId="{1A5AED9A-9E7F-48CC-86C7-95EFCC22B575}" destId="{6F518A9C-3666-40D2-AC90-932AE38AF530}" srcOrd="0" destOrd="0" presId="urn:microsoft.com/office/officeart/2005/8/layout/vList6"/>
    <dgm:cxn modelId="{E6D20FA7-8FD1-467A-BD1A-8DACBAB97F68}" type="presOf" srcId="{8CBF5ADA-C6D7-42B6-BA9C-C7F1203D2A00}" destId="{16652C3C-5D45-40E7-8BD5-12D1A4F497ED}" srcOrd="0" destOrd="0" presId="urn:microsoft.com/office/officeart/2005/8/layout/vList6"/>
    <dgm:cxn modelId="{5F1252AC-DE2A-48A9-9D1B-4C71AB10FD5C}" type="presOf" srcId="{80D5D9ED-683E-4E89-A0A5-9083CD01CD3F}" destId="{BE89589D-86F5-4822-A1D8-121CA97B9617}" srcOrd="0" destOrd="0" presId="urn:microsoft.com/office/officeart/2005/8/layout/vList6"/>
    <dgm:cxn modelId="{1C21B4B7-74C6-4883-B684-03BDEB384A3E}" srcId="{BB18FF58-2D45-4195-991E-70E6CB6C1B3C}" destId="{D60F18B2-2862-46B6-87D3-3148DFC9FC19}" srcOrd="1" destOrd="0" parTransId="{6F7291A9-48D3-44C6-B914-EA7713E431B0}" sibTransId="{2CF98058-B223-4B52-9FD7-E0F03D30A9AC}"/>
    <dgm:cxn modelId="{B52A01C0-6F01-471A-A96D-C46797289AF6}" srcId="{D053955D-4F6C-4C5D-8C06-E33A9855647F}" destId="{BAC85EA2-40CD-4B07-9172-38222C57605B}" srcOrd="0" destOrd="0" parTransId="{28D212AC-4D3D-47F0-9B27-719DD8481230}" sibTransId="{DBE1F4ED-9507-41EC-A704-1BE8E85CAC9D}"/>
    <dgm:cxn modelId="{415C27C2-0072-4A1E-B01D-2BDFEECDDE41}" srcId="{D60F18B2-2862-46B6-87D3-3148DFC9FC19}" destId="{80D5D9ED-683E-4E89-A0A5-9083CD01CD3F}" srcOrd="0" destOrd="0" parTransId="{866E1D86-CB14-4644-A1E8-4A2ECB57D770}" sibTransId="{4AF3660F-1363-43E2-A869-DE876D2C9E8A}"/>
    <dgm:cxn modelId="{EEC6ABDC-87E9-4DE7-89CF-B3208195CAAE}" srcId="{BB18FF58-2D45-4195-991E-70E6CB6C1B3C}" destId="{D053955D-4F6C-4C5D-8C06-E33A9855647F}" srcOrd="2" destOrd="0" parTransId="{9380355E-6457-4E48-A34B-EF33DD70A611}" sibTransId="{18E43D54-23C5-4393-8C6A-73F27BFCE8B0}"/>
    <dgm:cxn modelId="{782BB0E4-0EF7-4468-ADD2-A06DCBB5CE70}" type="presOf" srcId="{BB18FF58-2D45-4195-991E-70E6CB6C1B3C}" destId="{54802349-2103-4F78-BF01-C63B8A1BBD24}" srcOrd="0" destOrd="0" presId="urn:microsoft.com/office/officeart/2005/8/layout/vList6"/>
    <dgm:cxn modelId="{C4A71AF0-6165-4549-AB32-4AFA74D46B3E}" type="presOf" srcId="{BAC85EA2-40CD-4B07-9172-38222C57605B}" destId="{7EACA8A8-5017-4721-A29F-D07324C8C711}" srcOrd="0" destOrd="0" presId="urn:microsoft.com/office/officeart/2005/8/layout/vList6"/>
    <dgm:cxn modelId="{655C8FFD-5B62-46BA-B6FD-CA0D62F4C524}" srcId="{8DF47DA8-0CF8-4200-9989-CD444C82C5F4}" destId="{8CBF5ADA-C6D7-42B6-BA9C-C7F1203D2A00}" srcOrd="0" destOrd="0" parTransId="{B3771EB9-8514-463F-A6FF-09B4BEFD3D56}" sibTransId="{59C9B60E-5DDA-4648-A41C-0483A796905E}"/>
    <dgm:cxn modelId="{2CF2B1FE-0DF7-4A4D-B19D-659279A5C42F}" srcId="{BB18FF58-2D45-4195-991E-70E6CB6C1B3C}" destId="{CD33EDEC-F2AA-4E3D-8475-3AF9D9D63624}" srcOrd="4" destOrd="0" parTransId="{8975CE4E-38DB-42C4-98D1-9F58C474B853}" sibTransId="{403F317E-C177-483C-9656-9595AE520E2D}"/>
    <dgm:cxn modelId="{06D692EE-6A39-48C9-A273-0776D380792D}" type="presParOf" srcId="{54802349-2103-4F78-BF01-C63B8A1BBD24}" destId="{81F49D96-321F-46E2-84B0-69775CE708C5}" srcOrd="0" destOrd="0" presId="urn:microsoft.com/office/officeart/2005/8/layout/vList6"/>
    <dgm:cxn modelId="{D99F4111-27C4-47F8-AB4F-EA0A44FC7378}" type="presParOf" srcId="{81F49D96-321F-46E2-84B0-69775CE708C5}" destId="{0F72CE26-638E-43AB-BBB1-74DAE5698A33}" srcOrd="0" destOrd="0" presId="urn:microsoft.com/office/officeart/2005/8/layout/vList6"/>
    <dgm:cxn modelId="{7B9B9EC2-5876-44B1-9CF7-4CB31E21A49F}" type="presParOf" srcId="{81F49D96-321F-46E2-84B0-69775CE708C5}" destId="{3EF901C8-18D4-4D03-B995-E6CC68F2008F}" srcOrd="1" destOrd="0" presId="urn:microsoft.com/office/officeart/2005/8/layout/vList6"/>
    <dgm:cxn modelId="{EE9CDB99-79D5-4D0E-9DCA-CEA18B0AA935}" type="presParOf" srcId="{54802349-2103-4F78-BF01-C63B8A1BBD24}" destId="{CCDC1431-9F0F-4973-BA97-65C9B366F28B}" srcOrd="1" destOrd="0" presId="urn:microsoft.com/office/officeart/2005/8/layout/vList6"/>
    <dgm:cxn modelId="{FFDF96F2-7E9D-4F3E-B7F1-59895A8F5DE8}" type="presParOf" srcId="{54802349-2103-4F78-BF01-C63B8A1BBD24}" destId="{5AC01A09-CC3D-46AA-9B72-94EABA551FE2}" srcOrd="2" destOrd="0" presId="urn:microsoft.com/office/officeart/2005/8/layout/vList6"/>
    <dgm:cxn modelId="{A4D651BE-933D-4BAF-AA4D-B7F2B1DC0B05}" type="presParOf" srcId="{5AC01A09-CC3D-46AA-9B72-94EABA551FE2}" destId="{D0087E53-B11A-4885-89C3-4FD45936CA1D}" srcOrd="0" destOrd="0" presId="urn:microsoft.com/office/officeart/2005/8/layout/vList6"/>
    <dgm:cxn modelId="{D7CDF5D6-983A-4761-B71B-7FF18E9FFB24}" type="presParOf" srcId="{5AC01A09-CC3D-46AA-9B72-94EABA551FE2}" destId="{BE89589D-86F5-4822-A1D8-121CA97B9617}" srcOrd="1" destOrd="0" presId="urn:microsoft.com/office/officeart/2005/8/layout/vList6"/>
    <dgm:cxn modelId="{E185C6E9-61D2-4755-B23A-773ADFF1BA6D}" type="presParOf" srcId="{54802349-2103-4F78-BF01-C63B8A1BBD24}" destId="{851B2A0A-1714-45E8-ABF3-02FE993E84FD}" srcOrd="3" destOrd="0" presId="urn:microsoft.com/office/officeart/2005/8/layout/vList6"/>
    <dgm:cxn modelId="{3FB0076F-9D81-4103-B0AB-4AEF44ACA0C2}" type="presParOf" srcId="{54802349-2103-4F78-BF01-C63B8A1BBD24}" destId="{ABE4A19E-25FB-4E6D-B278-FD3AD9846D0B}" srcOrd="4" destOrd="0" presId="urn:microsoft.com/office/officeart/2005/8/layout/vList6"/>
    <dgm:cxn modelId="{477BA1F4-D1C1-49C5-A3A3-FC0EB9B76D7D}" type="presParOf" srcId="{ABE4A19E-25FB-4E6D-B278-FD3AD9846D0B}" destId="{D71B49DD-286D-4027-B85B-62D4C26666AB}" srcOrd="0" destOrd="0" presId="urn:microsoft.com/office/officeart/2005/8/layout/vList6"/>
    <dgm:cxn modelId="{1B365F24-9DDE-4A08-988A-2C6FFD7431BD}" type="presParOf" srcId="{ABE4A19E-25FB-4E6D-B278-FD3AD9846D0B}" destId="{7EACA8A8-5017-4721-A29F-D07324C8C711}" srcOrd="1" destOrd="0" presId="urn:microsoft.com/office/officeart/2005/8/layout/vList6"/>
    <dgm:cxn modelId="{CE514623-FD7E-49B6-89D9-B01434DA7C9E}" type="presParOf" srcId="{54802349-2103-4F78-BF01-C63B8A1BBD24}" destId="{62EA6F1E-87CD-453C-BD58-EF525BEE98E6}" srcOrd="5" destOrd="0" presId="urn:microsoft.com/office/officeart/2005/8/layout/vList6"/>
    <dgm:cxn modelId="{91195B19-A686-4097-9750-E360BB758C41}" type="presParOf" srcId="{54802349-2103-4F78-BF01-C63B8A1BBD24}" destId="{5A5F683D-1B93-4BE3-A05A-A50C0B7808B9}" srcOrd="6" destOrd="0" presId="urn:microsoft.com/office/officeart/2005/8/layout/vList6"/>
    <dgm:cxn modelId="{C30B17CC-0E3C-48C4-B1EF-94A236C6E80F}" type="presParOf" srcId="{5A5F683D-1B93-4BE3-A05A-A50C0B7808B9}" destId="{DA3B5EBA-0877-451A-9829-BF29A78B9C5F}" srcOrd="0" destOrd="0" presId="urn:microsoft.com/office/officeart/2005/8/layout/vList6"/>
    <dgm:cxn modelId="{5BF2AEF8-F69E-4A36-8136-8E8F3E44E73F}" type="presParOf" srcId="{5A5F683D-1B93-4BE3-A05A-A50C0B7808B9}" destId="{0593F689-6A47-4495-9A56-EF4307B2B393}" srcOrd="1" destOrd="0" presId="urn:microsoft.com/office/officeart/2005/8/layout/vList6"/>
    <dgm:cxn modelId="{B5854A44-2E13-4B00-B084-19A8C41BBF80}" type="presParOf" srcId="{54802349-2103-4F78-BF01-C63B8A1BBD24}" destId="{86EBE685-A6C7-4F51-8972-38B58D486A8F}" srcOrd="7" destOrd="0" presId="urn:microsoft.com/office/officeart/2005/8/layout/vList6"/>
    <dgm:cxn modelId="{2F89DFB2-6E62-4ED1-9B4E-1264FB6D441B}" type="presParOf" srcId="{54802349-2103-4F78-BF01-C63B8A1BBD24}" destId="{1182926E-FAC1-4E3A-A6A7-304FE3A357AA}" srcOrd="8" destOrd="0" presId="urn:microsoft.com/office/officeart/2005/8/layout/vList6"/>
    <dgm:cxn modelId="{D37EDBFC-01EC-42F8-8F61-A41C449E17E1}" type="presParOf" srcId="{1182926E-FAC1-4E3A-A6A7-304FE3A357AA}" destId="{EC463E50-9D4E-4E4B-A7B9-EC9E9F6ADE7B}" srcOrd="0" destOrd="0" presId="urn:microsoft.com/office/officeart/2005/8/layout/vList6"/>
    <dgm:cxn modelId="{12899694-FA62-4FF5-B8DB-87BA2CDEE01B}" type="presParOf" srcId="{1182926E-FAC1-4E3A-A6A7-304FE3A357AA}" destId="{6F518A9C-3666-40D2-AC90-932AE38AF530}" srcOrd="1" destOrd="0" presId="urn:microsoft.com/office/officeart/2005/8/layout/vList6"/>
    <dgm:cxn modelId="{D1E293B1-A6A9-4D65-B1A0-EB7C7BB4FC49}" type="presParOf" srcId="{54802349-2103-4F78-BF01-C63B8A1BBD24}" destId="{E4111D2B-B3CF-418A-B59D-F38936F7A4B2}" srcOrd="9" destOrd="0" presId="urn:microsoft.com/office/officeart/2005/8/layout/vList6"/>
    <dgm:cxn modelId="{66FCF24B-0BD6-4BB1-BDE7-9826E653A0DC}" type="presParOf" srcId="{54802349-2103-4F78-BF01-C63B8A1BBD24}" destId="{DF98C37B-8183-4D72-AA61-1C6872D01F53}" srcOrd="10" destOrd="0" presId="urn:microsoft.com/office/officeart/2005/8/layout/vList6"/>
    <dgm:cxn modelId="{471DC30E-6D70-4CEE-BA80-B9A11DA8D365}" type="presParOf" srcId="{DF98C37B-8183-4D72-AA61-1C6872D01F53}" destId="{D3621BC4-0135-46B9-AC51-DA4945493DE3}" srcOrd="0" destOrd="0" presId="urn:microsoft.com/office/officeart/2005/8/layout/vList6"/>
    <dgm:cxn modelId="{4CAC90D2-C5B2-4808-87F8-9C70A7028153}" type="presParOf" srcId="{DF98C37B-8183-4D72-AA61-1C6872D01F53}" destId="{16652C3C-5D45-40E7-8BD5-12D1A4F497E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E4DACA0-15CF-4FA0-8C97-9236611CD6E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31C1B110-05B7-4BE6-816E-EED6B077C511}">
      <dgm:prSet phldrT="[Текст]" custT="1"/>
      <dgm:spPr>
        <a:solidFill>
          <a:schemeClr val="accent6">
            <a:lumMod val="20000"/>
            <a:lumOff val="80000"/>
          </a:schemeClr>
        </a:solidFill>
        <a:ln w="19050">
          <a:solidFill>
            <a:schemeClr val="accent1"/>
          </a:solidFill>
        </a:ln>
      </dgm:spPr>
      <dgm:t>
        <a:bodyPr/>
        <a:lstStyle/>
        <a:p>
          <a:pPr>
            <a:spcAft>
              <a:spcPts val="0"/>
            </a:spcAft>
          </a:pPr>
          <a:r>
            <a:rPr lang="ru-RU" sz="1050" b="1" spc="-20" baseline="0" dirty="0">
              <a:solidFill>
                <a:srgbClr val="002060"/>
              </a:solidFill>
              <a:latin typeface="+mj-lt"/>
              <a:cs typeface="Times New Roman" panose="02020603050405020304" pitchFamily="18" charset="0"/>
            </a:rPr>
            <a:t>ООО «Агрофирма Земледелец» (обособленное подразделение «Вощажниково»)</a:t>
          </a:r>
        </a:p>
      </dgm:t>
    </dgm:pt>
    <dgm:pt modelId="{2D1A8A01-42E6-4394-AFE8-049B2A603338}" type="parTrans" cxnId="{B4040D66-B2DC-4AA3-B212-DA9C6982C5A3}">
      <dgm:prSet/>
      <dgm:spPr/>
      <dgm:t>
        <a:bodyPr/>
        <a:lstStyle/>
        <a:p>
          <a:endParaRPr lang="ru-RU">
            <a:latin typeface="+mj-lt"/>
            <a:cs typeface="Calibri" panose="020F0502020204030204" pitchFamily="34" charset="0"/>
          </a:endParaRPr>
        </a:p>
      </dgm:t>
    </dgm:pt>
    <dgm:pt modelId="{CAB1F2B4-60BD-4183-94E9-31443DE34F21}" type="sibTrans" cxnId="{B4040D66-B2DC-4AA3-B212-DA9C6982C5A3}">
      <dgm:prSet/>
      <dgm:spPr/>
      <dgm:t>
        <a:bodyPr/>
        <a:lstStyle/>
        <a:p>
          <a:endParaRPr lang="ru-RU">
            <a:latin typeface="+mj-lt"/>
            <a:cs typeface="Calibri" panose="020F0502020204030204" pitchFamily="34" charset="0"/>
          </a:endParaRPr>
        </a:p>
      </dgm:t>
    </dgm:pt>
    <dgm:pt modelId="{24F4651E-086B-4039-B900-1AEDB0FCB2C6}">
      <dgm:prSet phldrT="[Текст]" custT="1"/>
      <dgm:spPr>
        <a:solidFill>
          <a:schemeClr val="accent3">
            <a:lumMod val="40000"/>
            <a:lumOff val="60000"/>
          </a:schemeClr>
        </a:solidFill>
        <a:ln w="19050">
          <a:solidFill>
            <a:schemeClr val="accent1"/>
          </a:solidFill>
        </a:ln>
      </dgm:spPr>
      <dgm:t>
        <a:bodyPr/>
        <a:lstStyle/>
        <a:p>
          <a:r>
            <a:rPr lang="ru-RU" sz="1050" b="1" dirty="0">
              <a:solidFill>
                <a:srgbClr val="002060"/>
              </a:solidFill>
              <a:latin typeface="+mj-lt"/>
              <a:cs typeface="Times New Roman" panose="02020603050405020304" pitchFamily="18" charset="0"/>
            </a:rPr>
            <a:t>Тепличный комбинат «Ярославский»</a:t>
          </a:r>
        </a:p>
      </dgm:t>
    </dgm:pt>
    <dgm:pt modelId="{556B682C-0FA3-4058-86C7-E1A5AB698AA8}" type="sibTrans" cxnId="{74B57954-62EB-461C-8588-2C985D38C346}">
      <dgm:prSet/>
      <dgm:spPr/>
      <dgm:t>
        <a:bodyPr/>
        <a:lstStyle/>
        <a:p>
          <a:endParaRPr lang="ru-RU">
            <a:latin typeface="+mj-lt"/>
            <a:cs typeface="Calibri" panose="020F0502020204030204" pitchFamily="34" charset="0"/>
          </a:endParaRPr>
        </a:p>
      </dgm:t>
    </dgm:pt>
    <dgm:pt modelId="{186754A2-39E9-4CD5-8048-C2842DF7C148}" type="parTrans" cxnId="{74B57954-62EB-461C-8588-2C985D38C346}">
      <dgm:prSet/>
      <dgm:spPr/>
      <dgm:t>
        <a:bodyPr/>
        <a:lstStyle/>
        <a:p>
          <a:endParaRPr lang="ru-RU">
            <a:latin typeface="+mj-lt"/>
            <a:cs typeface="Calibri" panose="020F0502020204030204" pitchFamily="34" charset="0"/>
          </a:endParaRPr>
        </a:p>
      </dgm:t>
    </dgm:pt>
    <dgm:pt modelId="{8C66706E-3B90-4692-988F-2887C570E263}">
      <dgm:prSet phldrT="[Текст]" custT="1"/>
      <dgm:spPr>
        <a:solidFill>
          <a:schemeClr val="accent5">
            <a:lumMod val="20000"/>
            <a:lumOff val="80000"/>
          </a:schemeClr>
        </a:solidFill>
        <a:ln w="19050">
          <a:solidFill>
            <a:schemeClr val="accent1"/>
          </a:solidFill>
        </a:ln>
      </dgm:spPr>
      <dgm:t>
        <a:bodyPr/>
        <a:lstStyle/>
        <a:p>
          <a:r>
            <a:rPr lang="ru-RU" sz="1050" b="1" dirty="0">
              <a:solidFill>
                <a:srgbClr val="002060"/>
              </a:solidFill>
              <a:latin typeface="+mj-lt"/>
              <a:cs typeface="Times New Roman" panose="02020603050405020304" pitchFamily="18" charset="0"/>
            </a:rPr>
            <a:t>ООО «Красный Октябрь»</a:t>
          </a:r>
        </a:p>
      </dgm:t>
    </dgm:pt>
    <dgm:pt modelId="{E6A5A29A-C32C-4620-BD7F-CBA058984448}" type="sibTrans" cxnId="{153BBE86-FCD6-4347-A358-D63DF55029BC}">
      <dgm:prSet/>
      <dgm:spPr/>
      <dgm:t>
        <a:bodyPr/>
        <a:lstStyle/>
        <a:p>
          <a:endParaRPr lang="ru-RU">
            <a:latin typeface="+mj-lt"/>
            <a:cs typeface="Calibri" panose="020F0502020204030204" pitchFamily="34" charset="0"/>
          </a:endParaRPr>
        </a:p>
      </dgm:t>
    </dgm:pt>
    <dgm:pt modelId="{86E62AE3-7F24-4FBB-8883-ACE009C6BBC9}" type="parTrans" cxnId="{153BBE86-FCD6-4347-A358-D63DF55029BC}">
      <dgm:prSet/>
      <dgm:spPr/>
      <dgm:t>
        <a:bodyPr/>
        <a:lstStyle/>
        <a:p>
          <a:endParaRPr lang="ru-RU">
            <a:latin typeface="+mj-lt"/>
            <a:cs typeface="Calibri" panose="020F0502020204030204" pitchFamily="34" charset="0"/>
          </a:endParaRPr>
        </a:p>
      </dgm:t>
    </dgm:pt>
    <dgm:pt modelId="{72D71CCA-DCBC-43C8-9924-C2AA570CA82D}">
      <dgm:prSet custT="1"/>
      <dgm:spPr>
        <a:solidFill>
          <a:schemeClr val="accent2">
            <a:lumMod val="20000"/>
            <a:lumOff val="80000"/>
          </a:schemeClr>
        </a:solidFill>
        <a:ln>
          <a:solidFill>
            <a:schemeClr val="accent1"/>
          </a:solidFill>
        </a:ln>
      </dgm:spPr>
      <dgm:t>
        <a:bodyPr/>
        <a:lstStyle/>
        <a:p>
          <a:r>
            <a:rPr lang="ru-RU" sz="1050" b="1" kern="1200" dirty="0">
              <a:solidFill>
                <a:srgbClr val="002060"/>
              </a:solidFill>
              <a:latin typeface="+mj-lt"/>
              <a:ea typeface="+mn-ea"/>
              <a:cs typeface="Times New Roman" panose="02020603050405020304" pitchFamily="18" charset="0"/>
            </a:rPr>
            <a:t>ООО «Красный маяк»</a:t>
          </a:r>
        </a:p>
      </dgm:t>
    </dgm:pt>
    <dgm:pt modelId="{1529C9D0-79C5-49FE-888D-6429E25B2BE6}" type="parTrans" cxnId="{0E9C4311-20A7-4305-B4AA-B41FF9C9F1C0}">
      <dgm:prSet/>
      <dgm:spPr/>
      <dgm:t>
        <a:bodyPr/>
        <a:lstStyle/>
        <a:p>
          <a:endParaRPr lang="ru-RU">
            <a:latin typeface="+mj-lt"/>
          </a:endParaRPr>
        </a:p>
      </dgm:t>
    </dgm:pt>
    <dgm:pt modelId="{D09EF674-5674-4236-AA4D-F18AA3B9147F}" type="sibTrans" cxnId="{0E9C4311-20A7-4305-B4AA-B41FF9C9F1C0}">
      <dgm:prSet/>
      <dgm:spPr/>
      <dgm:t>
        <a:bodyPr/>
        <a:lstStyle/>
        <a:p>
          <a:endParaRPr lang="ru-RU">
            <a:latin typeface="+mj-lt"/>
          </a:endParaRPr>
        </a:p>
      </dgm:t>
    </dgm:pt>
    <dgm:pt modelId="{9BCBEAA7-5FD1-4FFB-8103-C41F6C77810F}">
      <dgm:prSet custT="1"/>
      <dgm:spPr>
        <a:solidFill>
          <a:schemeClr val="accent4">
            <a:lumMod val="20000"/>
            <a:lumOff val="80000"/>
          </a:schemeClr>
        </a:solidFill>
        <a:ln>
          <a:solidFill>
            <a:schemeClr val="accent1"/>
          </a:solidFill>
        </a:ln>
      </dgm:spPr>
      <dgm:t>
        <a:bodyPr/>
        <a:lstStyle/>
        <a:p>
          <a:r>
            <a:rPr lang="ru-RU" sz="1050" b="1" kern="1200" dirty="0">
              <a:solidFill>
                <a:srgbClr val="002060"/>
              </a:solidFill>
              <a:latin typeface="+mj-lt"/>
              <a:ea typeface="+mn-ea"/>
              <a:cs typeface="Times New Roman" panose="02020603050405020304" pitchFamily="18" charset="0"/>
            </a:rPr>
            <a:t>ООО «Новая жизнь»</a:t>
          </a:r>
        </a:p>
      </dgm:t>
    </dgm:pt>
    <dgm:pt modelId="{94DFD0FA-FAA5-4ACB-AA6B-67B6C3B36EA9}" type="parTrans" cxnId="{A8ED4506-E78A-4668-BA19-604CD2CAFBC6}">
      <dgm:prSet/>
      <dgm:spPr/>
      <dgm:t>
        <a:bodyPr/>
        <a:lstStyle/>
        <a:p>
          <a:endParaRPr lang="ru-RU"/>
        </a:p>
      </dgm:t>
    </dgm:pt>
    <dgm:pt modelId="{74346FF6-72E1-4BD6-A4AD-4F25C46E646B}" type="sibTrans" cxnId="{A8ED4506-E78A-4668-BA19-604CD2CAFBC6}">
      <dgm:prSet/>
      <dgm:spPr/>
      <dgm:t>
        <a:bodyPr/>
        <a:lstStyle/>
        <a:p>
          <a:endParaRPr lang="ru-RU"/>
        </a:p>
      </dgm:t>
    </dgm:pt>
    <dgm:pt modelId="{CEC083DC-9A84-43D5-9E1C-7B7C5F044F79}">
      <dgm:prSet custT="1"/>
      <dgm:spPr>
        <a:solidFill>
          <a:schemeClr val="accent6">
            <a:lumMod val="40000"/>
            <a:lumOff val="60000"/>
          </a:schemeClr>
        </a:solidFill>
        <a:ln>
          <a:solidFill>
            <a:schemeClr val="accent1"/>
          </a:solidFill>
        </a:ln>
      </dgm:spPr>
      <dgm:t>
        <a:bodyPr/>
        <a:lstStyle/>
        <a:p>
          <a:r>
            <a:rPr lang="ru-RU" sz="1050" b="1" kern="1200" dirty="0">
              <a:solidFill>
                <a:srgbClr val="002060"/>
              </a:solidFill>
              <a:latin typeface="+mj-lt"/>
              <a:ea typeface="+mn-ea"/>
              <a:cs typeface="Times New Roman" panose="02020603050405020304" pitchFamily="18" charset="0"/>
            </a:rPr>
            <a:t>ЗАО Агрофирма «</a:t>
          </a:r>
          <a:r>
            <a:rPr lang="ru-RU" sz="1050" b="1" kern="1200" dirty="0" err="1">
              <a:solidFill>
                <a:srgbClr val="002060"/>
              </a:solidFill>
              <a:latin typeface="+mj-lt"/>
              <a:ea typeface="+mn-ea"/>
              <a:cs typeface="Times New Roman" panose="02020603050405020304" pitchFamily="18" charset="0"/>
            </a:rPr>
            <a:t>Пахма</a:t>
          </a:r>
          <a:r>
            <a:rPr lang="ru-RU" sz="1050" b="1" kern="1200" dirty="0">
              <a:solidFill>
                <a:srgbClr val="002060"/>
              </a:solidFill>
              <a:latin typeface="+mj-lt"/>
              <a:ea typeface="+mn-ea"/>
              <a:cs typeface="Times New Roman" panose="02020603050405020304" pitchFamily="18" charset="0"/>
            </a:rPr>
            <a:t>»</a:t>
          </a:r>
        </a:p>
      </dgm:t>
    </dgm:pt>
    <dgm:pt modelId="{D3B4637C-0537-44B0-B3A8-4FB3EB397ACF}" type="parTrans" cxnId="{42A21347-D406-4FBD-87BA-3DE4DCC5AFCE}">
      <dgm:prSet/>
      <dgm:spPr/>
      <dgm:t>
        <a:bodyPr/>
        <a:lstStyle/>
        <a:p>
          <a:endParaRPr lang="ru-RU"/>
        </a:p>
      </dgm:t>
    </dgm:pt>
    <dgm:pt modelId="{B94D5886-60AA-4760-8D62-C5891497232A}" type="sibTrans" cxnId="{42A21347-D406-4FBD-87BA-3DE4DCC5AFCE}">
      <dgm:prSet/>
      <dgm:spPr/>
      <dgm:t>
        <a:bodyPr/>
        <a:lstStyle/>
        <a:p>
          <a:endParaRPr lang="ru-RU"/>
        </a:p>
      </dgm:t>
    </dgm:pt>
    <dgm:pt modelId="{02DC4CB7-CAD8-4BAC-B95B-F152160CD758}" type="pres">
      <dgm:prSet presAssocID="{8E4DACA0-15CF-4FA0-8C97-9236611CD6E8}" presName="linear" presStyleCnt="0">
        <dgm:presLayoutVars>
          <dgm:dir/>
          <dgm:animLvl val="lvl"/>
          <dgm:resizeHandles val="exact"/>
        </dgm:presLayoutVars>
      </dgm:prSet>
      <dgm:spPr/>
    </dgm:pt>
    <dgm:pt modelId="{22016D4F-0561-4EA7-93BD-A8DA4F9BFD95}" type="pres">
      <dgm:prSet presAssocID="{31C1B110-05B7-4BE6-816E-EED6B077C511}" presName="parentLin" presStyleCnt="0"/>
      <dgm:spPr/>
    </dgm:pt>
    <dgm:pt modelId="{B0236128-DA25-4919-9318-1D79444AD39A}" type="pres">
      <dgm:prSet presAssocID="{31C1B110-05B7-4BE6-816E-EED6B077C511}" presName="parentLeftMargin" presStyleLbl="node1" presStyleIdx="0" presStyleCnt="6"/>
      <dgm:spPr/>
    </dgm:pt>
    <dgm:pt modelId="{8BE75E7D-98ED-4902-A16A-37FCBDD13526}" type="pres">
      <dgm:prSet presAssocID="{31C1B110-05B7-4BE6-816E-EED6B077C511}" presName="parentText" presStyleLbl="node1" presStyleIdx="0" presStyleCnt="6" custScaleX="142997" custScaleY="139766">
        <dgm:presLayoutVars>
          <dgm:chMax val="0"/>
          <dgm:bulletEnabled val="1"/>
        </dgm:presLayoutVars>
      </dgm:prSet>
      <dgm:spPr/>
    </dgm:pt>
    <dgm:pt modelId="{C4A2E9D8-FA80-4432-8C87-30EACF241263}" type="pres">
      <dgm:prSet presAssocID="{31C1B110-05B7-4BE6-816E-EED6B077C511}" presName="negativeSpace" presStyleCnt="0"/>
      <dgm:spPr/>
    </dgm:pt>
    <dgm:pt modelId="{A733AED1-9D6B-47D4-9225-8554B80D33A9}" type="pres">
      <dgm:prSet presAssocID="{31C1B110-05B7-4BE6-816E-EED6B077C511}" presName="childText" presStyleLbl="conFgAcc1" presStyleIdx="0" presStyleCnt="6">
        <dgm:presLayoutVars>
          <dgm:bulletEnabled val="1"/>
        </dgm:presLayoutVars>
      </dgm:prSet>
      <dgm:spPr/>
    </dgm:pt>
    <dgm:pt modelId="{6258C6A5-D0FB-47EB-9E10-7C9B9B50C096}" type="pres">
      <dgm:prSet presAssocID="{CAB1F2B4-60BD-4183-94E9-31443DE34F21}" presName="spaceBetweenRectangles" presStyleCnt="0"/>
      <dgm:spPr/>
    </dgm:pt>
    <dgm:pt modelId="{C821B24A-AF8C-4B22-B4C0-545D6D2977B0}" type="pres">
      <dgm:prSet presAssocID="{24F4651E-086B-4039-B900-1AEDB0FCB2C6}" presName="parentLin" presStyleCnt="0"/>
      <dgm:spPr/>
    </dgm:pt>
    <dgm:pt modelId="{EF474D7E-4C11-4448-94EB-395FECB080E9}" type="pres">
      <dgm:prSet presAssocID="{24F4651E-086B-4039-B900-1AEDB0FCB2C6}" presName="parentLeftMargin" presStyleLbl="node1" presStyleIdx="0" presStyleCnt="6"/>
      <dgm:spPr/>
    </dgm:pt>
    <dgm:pt modelId="{3F397BF7-E74D-4BEF-9763-632B4573D7E5}" type="pres">
      <dgm:prSet presAssocID="{24F4651E-086B-4039-B900-1AEDB0FCB2C6}" presName="parentText" presStyleLbl="node1" presStyleIdx="1" presStyleCnt="6" custScaleX="142857" custScaleY="126606">
        <dgm:presLayoutVars>
          <dgm:chMax val="0"/>
          <dgm:bulletEnabled val="1"/>
        </dgm:presLayoutVars>
      </dgm:prSet>
      <dgm:spPr/>
    </dgm:pt>
    <dgm:pt modelId="{F3997EA5-6029-4CCB-9909-058E802E0DEF}" type="pres">
      <dgm:prSet presAssocID="{24F4651E-086B-4039-B900-1AEDB0FCB2C6}" presName="negativeSpace" presStyleCnt="0"/>
      <dgm:spPr/>
    </dgm:pt>
    <dgm:pt modelId="{F763E76F-1547-4D4F-8059-55EBC5C5A689}" type="pres">
      <dgm:prSet presAssocID="{24F4651E-086B-4039-B900-1AEDB0FCB2C6}" presName="childText" presStyleLbl="conFgAcc1" presStyleIdx="1" presStyleCnt="6">
        <dgm:presLayoutVars>
          <dgm:bulletEnabled val="1"/>
        </dgm:presLayoutVars>
      </dgm:prSet>
      <dgm:spPr/>
    </dgm:pt>
    <dgm:pt modelId="{CB690655-080F-4D6B-9E0A-847E419221E7}" type="pres">
      <dgm:prSet presAssocID="{556B682C-0FA3-4058-86C7-E1A5AB698AA8}" presName="spaceBetweenRectangles" presStyleCnt="0"/>
      <dgm:spPr/>
    </dgm:pt>
    <dgm:pt modelId="{7D8BCB8E-6F20-49C6-9CEC-624E543F3ED4}" type="pres">
      <dgm:prSet presAssocID="{8C66706E-3B90-4692-988F-2887C570E263}" presName="parentLin" presStyleCnt="0"/>
      <dgm:spPr/>
    </dgm:pt>
    <dgm:pt modelId="{A5C6E1EC-A96A-48A6-9A74-4C36EB0149ED}" type="pres">
      <dgm:prSet presAssocID="{8C66706E-3B90-4692-988F-2887C570E263}" presName="parentLeftMargin" presStyleLbl="node1" presStyleIdx="1" presStyleCnt="6"/>
      <dgm:spPr/>
    </dgm:pt>
    <dgm:pt modelId="{A9B9D1A4-147D-474C-B690-994E97AF7335}" type="pres">
      <dgm:prSet presAssocID="{8C66706E-3B90-4692-988F-2887C570E263}" presName="parentText" presStyleLbl="node1" presStyleIdx="2" presStyleCnt="6" custScaleX="142857" custScaleY="102449">
        <dgm:presLayoutVars>
          <dgm:chMax val="0"/>
          <dgm:bulletEnabled val="1"/>
        </dgm:presLayoutVars>
      </dgm:prSet>
      <dgm:spPr/>
    </dgm:pt>
    <dgm:pt modelId="{2834774C-A93E-4F8D-B45E-8B06A8DB45D6}" type="pres">
      <dgm:prSet presAssocID="{8C66706E-3B90-4692-988F-2887C570E263}" presName="negativeSpace" presStyleCnt="0"/>
      <dgm:spPr/>
    </dgm:pt>
    <dgm:pt modelId="{4428471A-76A9-4626-96A9-0DDDC97949AC}" type="pres">
      <dgm:prSet presAssocID="{8C66706E-3B90-4692-988F-2887C570E263}" presName="childText" presStyleLbl="conFgAcc1" presStyleIdx="2" presStyleCnt="6">
        <dgm:presLayoutVars>
          <dgm:bulletEnabled val="1"/>
        </dgm:presLayoutVars>
      </dgm:prSet>
      <dgm:spPr/>
    </dgm:pt>
    <dgm:pt modelId="{5A5E5956-8EDE-4B1D-BBFB-ABB63090E431}" type="pres">
      <dgm:prSet presAssocID="{E6A5A29A-C32C-4620-BD7F-CBA058984448}" presName="spaceBetweenRectangles" presStyleCnt="0"/>
      <dgm:spPr/>
    </dgm:pt>
    <dgm:pt modelId="{A16F1B7B-C506-4F64-A63A-57FF3872A8BA}" type="pres">
      <dgm:prSet presAssocID="{72D71CCA-DCBC-43C8-9924-C2AA570CA82D}" presName="parentLin" presStyleCnt="0"/>
      <dgm:spPr/>
    </dgm:pt>
    <dgm:pt modelId="{15D95B62-1B2A-46F7-AE41-7C0095F80357}" type="pres">
      <dgm:prSet presAssocID="{72D71CCA-DCBC-43C8-9924-C2AA570CA82D}" presName="parentLeftMargin" presStyleLbl="node1" presStyleIdx="2" presStyleCnt="6"/>
      <dgm:spPr/>
    </dgm:pt>
    <dgm:pt modelId="{E845F7EE-58EF-4EDF-A42C-3A1F74B20778}" type="pres">
      <dgm:prSet presAssocID="{72D71CCA-DCBC-43C8-9924-C2AA570CA82D}" presName="parentText" presStyleLbl="node1" presStyleIdx="3" presStyleCnt="6" custScaleX="137100">
        <dgm:presLayoutVars>
          <dgm:chMax val="0"/>
          <dgm:bulletEnabled val="1"/>
        </dgm:presLayoutVars>
      </dgm:prSet>
      <dgm:spPr>
        <a:prstGeom prst="roundRect">
          <a:avLst/>
        </a:prstGeom>
      </dgm:spPr>
    </dgm:pt>
    <dgm:pt modelId="{33AA33B6-094F-4512-9C42-D2D3F466B118}" type="pres">
      <dgm:prSet presAssocID="{72D71CCA-DCBC-43C8-9924-C2AA570CA82D}" presName="negativeSpace" presStyleCnt="0"/>
      <dgm:spPr/>
    </dgm:pt>
    <dgm:pt modelId="{F01C4D66-6F96-448F-B474-99963E0BB367}" type="pres">
      <dgm:prSet presAssocID="{72D71CCA-DCBC-43C8-9924-C2AA570CA82D}" presName="childText" presStyleLbl="conFgAcc1" presStyleIdx="3" presStyleCnt="6">
        <dgm:presLayoutVars>
          <dgm:bulletEnabled val="1"/>
        </dgm:presLayoutVars>
      </dgm:prSet>
      <dgm:spPr/>
    </dgm:pt>
    <dgm:pt modelId="{641E7C41-8CDF-4457-9AD5-490D59686A2C}" type="pres">
      <dgm:prSet presAssocID="{D09EF674-5674-4236-AA4D-F18AA3B9147F}" presName="spaceBetweenRectangles" presStyleCnt="0"/>
      <dgm:spPr/>
    </dgm:pt>
    <dgm:pt modelId="{2DADD6EB-A899-407D-B58C-FFF90EABD10F}" type="pres">
      <dgm:prSet presAssocID="{9BCBEAA7-5FD1-4FFB-8103-C41F6C77810F}" presName="parentLin" presStyleCnt="0"/>
      <dgm:spPr/>
    </dgm:pt>
    <dgm:pt modelId="{0981833D-45E9-4003-BFFE-DE22B52BE1F8}" type="pres">
      <dgm:prSet presAssocID="{9BCBEAA7-5FD1-4FFB-8103-C41F6C77810F}" presName="parentLeftMargin" presStyleLbl="node1" presStyleIdx="3" presStyleCnt="6"/>
      <dgm:spPr/>
    </dgm:pt>
    <dgm:pt modelId="{457B6C51-376E-4AE1-A248-EF0BC5126125}" type="pres">
      <dgm:prSet presAssocID="{9BCBEAA7-5FD1-4FFB-8103-C41F6C77810F}" presName="parentText" presStyleLbl="node1" presStyleIdx="4" presStyleCnt="6">
        <dgm:presLayoutVars>
          <dgm:chMax val="0"/>
          <dgm:bulletEnabled val="1"/>
        </dgm:presLayoutVars>
      </dgm:prSet>
      <dgm:spPr/>
    </dgm:pt>
    <dgm:pt modelId="{5601C40E-6704-4585-B027-55ABDE70AE39}" type="pres">
      <dgm:prSet presAssocID="{9BCBEAA7-5FD1-4FFB-8103-C41F6C77810F}" presName="negativeSpace" presStyleCnt="0"/>
      <dgm:spPr/>
    </dgm:pt>
    <dgm:pt modelId="{5EEDF502-A100-4DBF-B28B-57F6F0B1AA7E}" type="pres">
      <dgm:prSet presAssocID="{9BCBEAA7-5FD1-4FFB-8103-C41F6C77810F}" presName="childText" presStyleLbl="conFgAcc1" presStyleIdx="4" presStyleCnt="6">
        <dgm:presLayoutVars>
          <dgm:bulletEnabled val="1"/>
        </dgm:presLayoutVars>
      </dgm:prSet>
      <dgm:spPr/>
    </dgm:pt>
    <dgm:pt modelId="{F519064F-0A54-45A5-B281-1F86FDD27740}" type="pres">
      <dgm:prSet presAssocID="{74346FF6-72E1-4BD6-A4AD-4F25C46E646B}" presName="spaceBetweenRectangles" presStyleCnt="0"/>
      <dgm:spPr/>
    </dgm:pt>
    <dgm:pt modelId="{5C48C46D-EA7C-4E8A-A975-FFCB252F306B}" type="pres">
      <dgm:prSet presAssocID="{CEC083DC-9A84-43D5-9E1C-7B7C5F044F79}" presName="parentLin" presStyleCnt="0"/>
      <dgm:spPr/>
    </dgm:pt>
    <dgm:pt modelId="{3B942AD9-E29E-4184-9BCA-438199402066}" type="pres">
      <dgm:prSet presAssocID="{CEC083DC-9A84-43D5-9E1C-7B7C5F044F79}" presName="parentLeftMargin" presStyleLbl="node1" presStyleIdx="4" presStyleCnt="6"/>
      <dgm:spPr/>
    </dgm:pt>
    <dgm:pt modelId="{6DC74C0A-5CE9-425F-BF94-E0F2BC8CD2A9}" type="pres">
      <dgm:prSet presAssocID="{CEC083DC-9A84-43D5-9E1C-7B7C5F044F79}" presName="parentText" presStyleLbl="node1" presStyleIdx="5" presStyleCnt="6">
        <dgm:presLayoutVars>
          <dgm:chMax val="0"/>
          <dgm:bulletEnabled val="1"/>
        </dgm:presLayoutVars>
      </dgm:prSet>
      <dgm:spPr/>
    </dgm:pt>
    <dgm:pt modelId="{994C5C64-BCC2-4296-BDCC-11265C7A0B8A}" type="pres">
      <dgm:prSet presAssocID="{CEC083DC-9A84-43D5-9E1C-7B7C5F044F79}" presName="negativeSpace" presStyleCnt="0"/>
      <dgm:spPr/>
    </dgm:pt>
    <dgm:pt modelId="{0313DE9A-0E76-463F-B79B-3BC4CC0674B8}" type="pres">
      <dgm:prSet presAssocID="{CEC083DC-9A84-43D5-9E1C-7B7C5F044F79}" presName="childText" presStyleLbl="conFgAcc1" presStyleIdx="5" presStyleCnt="6">
        <dgm:presLayoutVars>
          <dgm:bulletEnabled val="1"/>
        </dgm:presLayoutVars>
      </dgm:prSet>
      <dgm:spPr/>
    </dgm:pt>
  </dgm:ptLst>
  <dgm:cxnLst>
    <dgm:cxn modelId="{A8ED4506-E78A-4668-BA19-604CD2CAFBC6}" srcId="{8E4DACA0-15CF-4FA0-8C97-9236611CD6E8}" destId="{9BCBEAA7-5FD1-4FFB-8103-C41F6C77810F}" srcOrd="4" destOrd="0" parTransId="{94DFD0FA-FAA5-4ACB-AA6B-67B6C3B36EA9}" sibTransId="{74346FF6-72E1-4BD6-A4AD-4F25C46E646B}"/>
    <dgm:cxn modelId="{0E9C4311-20A7-4305-B4AA-B41FF9C9F1C0}" srcId="{8E4DACA0-15CF-4FA0-8C97-9236611CD6E8}" destId="{72D71CCA-DCBC-43C8-9924-C2AA570CA82D}" srcOrd="3" destOrd="0" parTransId="{1529C9D0-79C5-49FE-888D-6429E25B2BE6}" sibTransId="{D09EF674-5674-4236-AA4D-F18AA3B9147F}"/>
    <dgm:cxn modelId="{1693EA27-B30F-4F44-A874-B5DE657FCE0A}" type="presOf" srcId="{72D71CCA-DCBC-43C8-9924-C2AA570CA82D}" destId="{E845F7EE-58EF-4EDF-A42C-3A1F74B20778}" srcOrd="1" destOrd="0" presId="urn:microsoft.com/office/officeart/2005/8/layout/list1"/>
    <dgm:cxn modelId="{E2F8D93A-DE5B-41F1-9560-C6C1283D4401}" type="presOf" srcId="{8C66706E-3B90-4692-988F-2887C570E263}" destId="{A9B9D1A4-147D-474C-B690-994E97AF7335}" srcOrd="1" destOrd="0" presId="urn:microsoft.com/office/officeart/2005/8/layout/list1"/>
    <dgm:cxn modelId="{FE6C7B40-A29E-41F5-B69C-36234C9465D1}" type="presOf" srcId="{9BCBEAA7-5FD1-4FFB-8103-C41F6C77810F}" destId="{457B6C51-376E-4AE1-A248-EF0BC5126125}" srcOrd="1" destOrd="0" presId="urn:microsoft.com/office/officeart/2005/8/layout/list1"/>
    <dgm:cxn modelId="{4F696160-5806-4860-B377-3B48ABB12E08}" type="presOf" srcId="{9BCBEAA7-5FD1-4FFB-8103-C41F6C77810F}" destId="{0981833D-45E9-4003-BFFE-DE22B52BE1F8}" srcOrd="0" destOrd="0" presId="urn:microsoft.com/office/officeart/2005/8/layout/list1"/>
    <dgm:cxn modelId="{B4040D66-B2DC-4AA3-B212-DA9C6982C5A3}" srcId="{8E4DACA0-15CF-4FA0-8C97-9236611CD6E8}" destId="{31C1B110-05B7-4BE6-816E-EED6B077C511}" srcOrd="0" destOrd="0" parTransId="{2D1A8A01-42E6-4394-AFE8-049B2A603338}" sibTransId="{CAB1F2B4-60BD-4183-94E9-31443DE34F21}"/>
    <dgm:cxn modelId="{71679866-C1BF-499E-9AD2-E50D9703EF1A}" type="presOf" srcId="{8E4DACA0-15CF-4FA0-8C97-9236611CD6E8}" destId="{02DC4CB7-CAD8-4BAC-B95B-F152160CD758}" srcOrd="0" destOrd="0" presId="urn:microsoft.com/office/officeart/2005/8/layout/list1"/>
    <dgm:cxn modelId="{1172D866-4EF0-4C5C-95F5-D6A49432095D}" type="presOf" srcId="{24F4651E-086B-4039-B900-1AEDB0FCB2C6}" destId="{EF474D7E-4C11-4448-94EB-395FECB080E9}" srcOrd="0" destOrd="0" presId="urn:microsoft.com/office/officeart/2005/8/layout/list1"/>
    <dgm:cxn modelId="{42A21347-D406-4FBD-87BA-3DE4DCC5AFCE}" srcId="{8E4DACA0-15CF-4FA0-8C97-9236611CD6E8}" destId="{CEC083DC-9A84-43D5-9E1C-7B7C5F044F79}" srcOrd="5" destOrd="0" parTransId="{D3B4637C-0537-44B0-B3A8-4FB3EB397ACF}" sibTransId="{B94D5886-60AA-4760-8D62-C5891497232A}"/>
    <dgm:cxn modelId="{74B57954-62EB-461C-8588-2C985D38C346}" srcId="{8E4DACA0-15CF-4FA0-8C97-9236611CD6E8}" destId="{24F4651E-086B-4039-B900-1AEDB0FCB2C6}" srcOrd="1" destOrd="0" parTransId="{186754A2-39E9-4CD5-8048-C2842DF7C148}" sibTransId="{556B682C-0FA3-4058-86C7-E1A5AB698AA8}"/>
    <dgm:cxn modelId="{DEA70E85-357A-4DB1-A064-C3E665253E5F}" type="presOf" srcId="{CEC083DC-9A84-43D5-9E1C-7B7C5F044F79}" destId="{6DC74C0A-5CE9-425F-BF94-E0F2BC8CD2A9}" srcOrd="1" destOrd="0" presId="urn:microsoft.com/office/officeart/2005/8/layout/list1"/>
    <dgm:cxn modelId="{153BBE86-FCD6-4347-A358-D63DF55029BC}" srcId="{8E4DACA0-15CF-4FA0-8C97-9236611CD6E8}" destId="{8C66706E-3B90-4692-988F-2887C570E263}" srcOrd="2" destOrd="0" parTransId="{86E62AE3-7F24-4FBB-8883-ACE009C6BBC9}" sibTransId="{E6A5A29A-C32C-4620-BD7F-CBA058984448}"/>
    <dgm:cxn modelId="{33F6348F-F9BC-44FB-9C2E-333D960B3D89}" type="presOf" srcId="{72D71CCA-DCBC-43C8-9924-C2AA570CA82D}" destId="{15D95B62-1B2A-46F7-AE41-7C0095F80357}" srcOrd="0" destOrd="0" presId="urn:microsoft.com/office/officeart/2005/8/layout/list1"/>
    <dgm:cxn modelId="{EFD6B5C9-D5DE-4C44-835D-37EAC7E7F3D7}" type="presOf" srcId="{CEC083DC-9A84-43D5-9E1C-7B7C5F044F79}" destId="{3B942AD9-E29E-4184-9BCA-438199402066}" srcOrd="0" destOrd="0" presId="urn:microsoft.com/office/officeart/2005/8/layout/list1"/>
    <dgm:cxn modelId="{DA1F3FD9-0E7F-43B9-AEFF-0458CAAB2DEE}" type="presOf" srcId="{8C66706E-3B90-4692-988F-2887C570E263}" destId="{A5C6E1EC-A96A-48A6-9A74-4C36EB0149ED}" srcOrd="0" destOrd="0" presId="urn:microsoft.com/office/officeart/2005/8/layout/list1"/>
    <dgm:cxn modelId="{D92F44DF-BF42-4C80-AFDE-C5A3B2E54BA3}" type="presOf" srcId="{24F4651E-086B-4039-B900-1AEDB0FCB2C6}" destId="{3F397BF7-E74D-4BEF-9763-632B4573D7E5}" srcOrd="1" destOrd="0" presId="urn:microsoft.com/office/officeart/2005/8/layout/list1"/>
    <dgm:cxn modelId="{1B0B64E9-B9CA-44B2-BC02-5FB481417B95}" type="presOf" srcId="{31C1B110-05B7-4BE6-816E-EED6B077C511}" destId="{8BE75E7D-98ED-4902-A16A-37FCBDD13526}" srcOrd="1" destOrd="0" presId="urn:microsoft.com/office/officeart/2005/8/layout/list1"/>
    <dgm:cxn modelId="{9692DFF5-1419-4490-B93D-FE2B64854262}" type="presOf" srcId="{31C1B110-05B7-4BE6-816E-EED6B077C511}" destId="{B0236128-DA25-4919-9318-1D79444AD39A}" srcOrd="0" destOrd="0" presId="urn:microsoft.com/office/officeart/2005/8/layout/list1"/>
    <dgm:cxn modelId="{008FA83E-55E4-4212-BE57-955484F78DEC}" type="presParOf" srcId="{02DC4CB7-CAD8-4BAC-B95B-F152160CD758}" destId="{22016D4F-0561-4EA7-93BD-A8DA4F9BFD95}" srcOrd="0" destOrd="0" presId="urn:microsoft.com/office/officeart/2005/8/layout/list1"/>
    <dgm:cxn modelId="{C39B7C7B-4F29-436C-9F70-5AA689A4131D}" type="presParOf" srcId="{22016D4F-0561-4EA7-93BD-A8DA4F9BFD95}" destId="{B0236128-DA25-4919-9318-1D79444AD39A}" srcOrd="0" destOrd="0" presId="urn:microsoft.com/office/officeart/2005/8/layout/list1"/>
    <dgm:cxn modelId="{30231C24-F20F-44C2-8D4C-7CB0C4595794}" type="presParOf" srcId="{22016D4F-0561-4EA7-93BD-A8DA4F9BFD95}" destId="{8BE75E7D-98ED-4902-A16A-37FCBDD13526}" srcOrd="1" destOrd="0" presId="urn:microsoft.com/office/officeart/2005/8/layout/list1"/>
    <dgm:cxn modelId="{43D5E423-1250-401A-805D-927C05082CF2}" type="presParOf" srcId="{02DC4CB7-CAD8-4BAC-B95B-F152160CD758}" destId="{C4A2E9D8-FA80-4432-8C87-30EACF241263}" srcOrd="1" destOrd="0" presId="urn:microsoft.com/office/officeart/2005/8/layout/list1"/>
    <dgm:cxn modelId="{3CD2E777-8824-47D5-8A68-7D7BF01C99C5}" type="presParOf" srcId="{02DC4CB7-CAD8-4BAC-B95B-F152160CD758}" destId="{A733AED1-9D6B-47D4-9225-8554B80D33A9}" srcOrd="2" destOrd="0" presId="urn:microsoft.com/office/officeart/2005/8/layout/list1"/>
    <dgm:cxn modelId="{576AB98E-9E7E-465D-8C7E-737EF0150078}" type="presParOf" srcId="{02DC4CB7-CAD8-4BAC-B95B-F152160CD758}" destId="{6258C6A5-D0FB-47EB-9E10-7C9B9B50C096}" srcOrd="3" destOrd="0" presId="urn:microsoft.com/office/officeart/2005/8/layout/list1"/>
    <dgm:cxn modelId="{C8241AE2-F6B7-443C-8005-B021F4FCE30B}" type="presParOf" srcId="{02DC4CB7-CAD8-4BAC-B95B-F152160CD758}" destId="{C821B24A-AF8C-4B22-B4C0-545D6D2977B0}" srcOrd="4" destOrd="0" presId="urn:microsoft.com/office/officeart/2005/8/layout/list1"/>
    <dgm:cxn modelId="{3885AF2E-2F2D-44ED-9122-70B06D1A9480}" type="presParOf" srcId="{C821B24A-AF8C-4B22-B4C0-545D6D2977B0}" destId="{EF474D7E-4C11-4448-94EB-395FECB080E9}" srcOrd="0" destOrd="0" presId="urn:microsoft.com/office/officeart/2005/8/layout/list1"/>
    <dgm:cxn modelId="{DCE6B66E-2DF9-48A4-942A-62DD1C7BC7F1}" type="presParOf" srcId="{C821B24A-AF8C-4B22-B4C0-545D6D2977B0}" destId="{3F397BF7-E74D-4BEF-9763-632B4573D7E5}" srcOrd="1" destOrd="0" presId="urn:microsoft.com/office/officeart/2005/8/layout/list1"/>
    <dgm:cxn modelId="{B62F57E3-68AD-4EBF-B13C-1068912A1EB9}" type="presParOf" srcId="{02DC4CB7-CAD8-4BAC-B95B-F152160CD758}" destId="{F3997EA5-6029-4CCB-9909-058E802E0DEF}" srcOrd="5" destOrd="0" presId="urn:microsoft.com/office/officeart/2005/8/layout/list1"/>
    <dgm:cxn modelId="{D45F1DC5-F4DF-4E56-A75A-9F486F3F23DA}" type="presParOf" srcId="{02DC4CB7-CAD8-4BAC-B95B-F152160CD758}" destId="{F763E76F-1547-4D4F-8059-55EBC5C5A689}" srcOrd="6" destOrd="0" presId="urn:microsoft.com/office/officeart/2005/8/layout/list1"/>
    <dgm:cxn modelId="{6BDDE092-0AD1-4328-8570-4AAEF2F743D3}" type="presParOf" srcId="{02DC4CB7-CAD8-4BAC-B95B-F152160CD758}" destId="{CB690655-080F-4D6B-9E0A-847E419221E7}" srcOrd="7" destOrd="0" presId="urn:microsoft.com/office/officeart/2005/8/layout/list1"/>
    <dgm:cxn modelId="{9AEF3EAB-08BB-442A-9C58-AB8172B622B2}" type="presParOf" srcId="{02DC4CB7-CAD8-4BAC-B95B-F152160CD758}" destId="{7D8BCB8E-6F20-49C6-9CEC-624E543F3ED4}" srcOrd="8" destOrd="0" presId="urn:microsoft.com/office/officeart/2005/8/layout/list1"/>
    <dgm:cxn modelId="{2219D624-19DD-4779-9BAC-E82C956B7735}" type="presParOf" srcId="{7D8BCB8E-6F20-49C6-9CEC-624E543F3ED4}" destId="{A5C6E1EC-A96A-48A6-9A74-4C36EB0149ED}" srcOrd="0" destOrd="0" presId="urn:microsoft.com/office/officeart/2005/8/layout/list1"/>
    <dgm:cxn modelId="{3317E919-6A80-438E-AF78-F92D789033AA}" type="presParOf" srcId="{7D8BCB8E-6F20-49C6-9CEC-624E543F3ED4}" destId="{A9B9D1A4-147D-474C-B690-994E97AF7335}" srcOrd="1" destOrd="0" presId="urn:microsoft.com/office/officeart/2005/8/layout/list1"/>
    <dgm:cxn modelId="{362CE8E2-7834-404A-BB42-5CBDF708A7B6}" type="presParOf" srcId="{02DC4CB7-CAD8-4BAC-B95B-F152160CD758}" destId="{2834774C-A93E-4F8D-B45E-8B06A8DB45D6}" srcOrd="9" destOrd="0" presId="urn:microsoft.com/office/officeart/2005/8/layout/list1"/>
    <dgm:cxn modelId="{17EABDA5-1294-49BE-9994-6335F61AACB2}" type="presParOf" srcId="{02DC4CB7-CAD8-4BAC-B95B-F152160CD758}" destId="{4428471A-76A9-4626-96A9-0DDDC97949AC}" srcOrd="10" destOrd="0" presId="urn:microsoft.com/office/officeart/2005/8/layout/list1"/>
    <dgm:cxn modelId="{E1BCAD4C-4024-48B7-801B-9B2CBB7FA03C}" type="presParOf" srcId="{02DC4CB7-CAD8-4BAC-B95B-F152160CD758}" destId="{5A5E5956-8EDE-4B1D-BBFB-ABB63090E431}" srcOrd="11" destOrd="0" presId="urn:microsoft.com/office/officeart/2005/8/layout/list1"/>
    <dgm:cxn modelId="{4309CAC3-669A-4668-B430-E35A23F0383D}" type="presParOf" srcId="{02DC4CB7-CAD8-4BAC-B95B-F152160CD758}" destId="{A16F1B7B-C506-4F64-A63A-57FF3872A8BA}" srcOrd="12" destOrd="0" presId="urn:microsoft.com/office/officeart/2005/8/layout/list1"/>
    <dgm:cxn modelId="{6DE482EF-0C65-49B2-A2CE-F2CD985F0A67}" type="presParOf" srcId="{A16F1B7B-C506-4F64-A63A-57FF3872A8BA}" destId="{15D95B62-1B2A-46F7-AE41-7C0095F80357}" srcOrd="0" destOrd="0" presId="urn:microsoft.com/office/officeart/2005/8/layout/list1"/>
    <dgm:cxn modelId="{14654F6D-9667-42A2-B7F6-32837BBA87A2}" type="presParOf" srcId="{A16F1B7B-C506-4F64-A63A-57FF3872A8BA}" destId="{E845F7EE-58EF-4EDF-A42C-3A1F74B20778}" srcOrd="1" destOrd="0" presId="urn:microsoft.com/office/officeart/2005/8/layout/list1"/>
    <dgm:cxn modelId="{FF51C162-ED54-43FC-BEA1-07FB0EA05B7C}" type="presParOf" srcId="{02DC4CB7-CAD8-4BAC-B95B-F152160CD758}" destId="{33AA33B6-094F-4512-9C42-D2D3F466B118}" srcOrd="13" destOrd="0" presId="urn:microsoft.com/office/officeart/2005/8/layout/list1"/>
    <dgm:cxn modelId="{0D5554B1-5464-487E-84E3-5E3D7330C006}" type="presParOf" srcId="{02DC4CB7-CAD8-4BAC-B95B-F152160CD758}" destId="{F01C4D66-6F96-448F-B474-99963E0BB367}" srcOrd="14" destOrd="0" presId="urn:microsoft.com/office/officeart/2005/8/layout/list1"/>
    <dgm:cxn modelId="{31DAE1B6-4C65-4762-A205-0354A618DF74}" type="presParOf" srcId="{02DC4CB7-CAD8-4BAC-B95B-F152160CD758}" destId="{641E7C41-8CDF-4457-9AD5-490D59686A2C}" srcOrd="15" destOrd="0" presId="urn:microsoft.com/office/officeart/2005/8/layout/list1"/>
    <dgm:cxn modelId="{65D268F5-1AF6-4715-ACE9-AE9ADD01F9EE}" type="presParOf" srcId="{02DC4CB7-CAD8-4BAC-B95B-F152160CD758}" destId="{2DADD6EB-A899-407D-B58C-FFF90EABD10F}" srcOrd="16" destOrd="0" presId="urn:microsoft.com/office/officeart/2005/8/layout/list1"/>
    <dgm:cxn modelId="{E124F6A0-B1E5-409B-B698-1A698E0750E5}" type="presParOf" srcId="{2DADD6EB-A899-407D-B58C-FFF90EABD10F}" destId="{0981833D-45E9-4003-BFFE-DE22B52BE1F8}" srcOrd="0" destOrd="0" presId="urn:microsoft.com/office/officeart/2005/8/layout/list1"/>
    <dgm:cxn modelId="{0F1CE0B9-1FDF-4943-B0D0-BA090DC34F28}" type="presParOf" srcId="{2DADD6EB-A899-407D-B58C-FFF90EABD10F}" destId="{457B6C51-376E-4AE1-A248-EF0BC5126125}" srcOrd="1" destOrd="0" presId="urn:microsoft.com/office/officeart/2005/8/layout/list1"/>
    <dgm:cxn modelId="{65FC4910-92C6-44CA-B7ED-C2126C05BC33}" type="presParOf" srcId="{02DC4CB7-CAD8-4BAC-B95B-F152160CD758}" destId="{5601C40E-6704-4585-B027-55ABDE70AE39}" srcOrd="17" destOrd="0" presId="urn:microsoft.com/office/officeart/2005/8/layout/list1"/>
    <dgm:cxn modelId="{AC4042C0-7ABC-4E30-A07B-6B4701498D83}" type="presParOf" srcId="{02DC4CB7-CAD8-4BAC-B95B-F152160CD758}" destId="{5EEDF502-A100-4DBF-B28B-57F6F0B1AA7E}" srcOrd="18" destOrd="0" presId="urn:microsoft.com/office/officeart/2005/8/layout/list1"/>
    <dgm:cxn modelId="{27369931-2FAD-43C4-BE68-D8E5F516FF03}" type="presParOf" srcId="{02DC4CB7-CAD8-4BAC-B95B-F152160CD758}" destId="{F519064F-0A54-45A5-B281-1F86FDD27740}" srcOrd="19" destOrd="0" presId="urn:microsoft.com/office/officeart/2005/8/layout/list1"/>
    <dgm:cxn modelId="{D0774099-0C80-4E6F-8B2B-74EF158253A3}" type="presParOf" srcId="{02DC4CB7-CAD8-4BAC-B95B-F152160CD758}" destId="{5C48C46D-EA7C-4E8A-A975-FFCB252F306B}" srcOrd="20" destOrd="0" presId="urn:microsoft.com/office/officeart/2005/8/layout/list1"/>
    <dgm:cxn modelId="{D7827C18-D4D3-46F9-97C0-49CD2F5D81A1}" type="presParOf" srcId="{5C48C46D-EA7C-4E8A-A975-FFCB252F306B}" destId="{3B942AD9-E29E-4184-9BCA-438199402066}" srcOrd="0" destOrd="0" presId="urn:microsoft.com/office/officeart/2005/8/layout/list1"/>
    <dgm:cxn modelId="{7F0E696A-0F22-4D2B-A700-8FF6D7E980EF}" type="presParOf" srcId="{5C48C46D-EA7C-4E8A-A975-FFCB252F306B}" destId="{6DC74C0A-5CE9-425F-BF94-E0F2BC8CD2A9}" srcOrd="1" destOrd="0" presId="urn:microsoft.com/office/officeart/2005/8/layout/list1"/>
    <dgm:cxn modelId="{25E83374-9E46-4E2F-B982-EB8AC714F400}" type="presParOf" srcId="{02DC4CB7-CAD8-4BAC-B95B-F152160CD758}" destId="{994C5C64-BCC2-4296-BDCC-11265C7A0B8A}" srcOrd="21" destOrd="0" presId="urn:microsoft.com/office/officeart/2005/8/layout/list1"/>
    <dgm:cxn modelId="{1DC45245-8539-4AF6-8B4C-3A67D951245D}" type="presParOf" srcId="{02DC4CB7-CAD8-4BAC-B95B-F152160CD758}" destId="{0313DE9A-0E76-463F-B79B-3BC4CC0674B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274D3D-E284-45A4-8CB7-BB136A6799A6}"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51CD8C06-D6E0-4C0B-83CF-975D7A9F47B8}">
      <dgm:prSet custT="1"/>
      <dgm:spPr/>
      <dgm:t>
        <a:bodyPr/>
        <a:lstStyle/>
        <a:p>
          <a:pPr algn="just"/>
          <a:r>
            <a:rPr lang="ru-RU" sz="1800" b="1" u="sng" dirty="0">
              <a:solidFill>
                <a:srgbClr val="002060"/>
              </a:solidFill>
              <a:latin typeface="+mn-lt"/>
              <a:cs typeface="Times New Roman" pitchFamily="18" charset="0"/>
            </a:rPr>
            <a:t>ЗОНА</a:t>
          </a:r>
          <a:r>
            <a:rPr lang="ru-RU" sz="1800" b="1" u="none" dirty="0">
              <a:solidFill>
                <a:srgbClr val="002060"/>
              </a:solidFill>
              <a:latin typeface="+mn-lt"/>
              <a:cs typeface="Times New Roman" pitchFamily="18" charset="0"/>
            </a:rPr>
            <a:t>:  Ветеринария</a:t>
          </a:r>
          <a:endParaRPr lang="ru-RU" sz="1800" dirty="0">
            <a:solidFill>
              <a:srgbClr val="002060"/>
            </a:solidFill>
            <a:latin typeface="+mn-lt"/>
          </a:endParaRPr>
        </a:p>
      </dgm:t>
    </dgm:pt>
    <dgm:pt modelId="{AF1E1AA6-F251-414C-98A1-6D1A4E97FBF8}" type="parTrans" cxnId="{E4C50184-2BC2-4130-A995-1AADCD812102}">
      <dgm:prSet/>
      <dgm:spPr/>
      <dgm:t>
        <a:bodyPr/>
        <a:lstStyle/>
        <a:p>
          <a:endParaRPr lang="ru-RU">
            <a:solidFill>
              <a:srgbClr val="002060"/>
            </a:solidFill>
            <a:latin typeface="+mn-lt"/>
          </a:endParaRPr>
        </a:p>
      </dgm:t>
    </dgm:pt>
    <dgm:pt modelId="{F53BD7A0-A2C1-42A3-8FF9-790964E3173F}" type="sibTrans" cxnId="{E4C50184-2BC2-4130-A995-1AADCD812102}">
      <dgm:prSet/>
      <dgm:spPr/>
      <dgm:t>
        <a:bodyPr/>
        <a:lstStyle/>
        <a:p>
          <a:endParaRPr lang="ru-RU">
            <a:solidFill>
              <a:srgbClr val="002060"/>
            </a:solidFill>
            <a:latin typeface="+mn-lt"/>
          </a:endParaRPr>
        </a:p>
      </dgm:t>
    </dgm:pt>
    <dgm:pt modelId="{278D777B-1FB0-4378-A36B-4E7923D1D79F}">
      <dgm:prSet custT="1"/>
      <dgm:spPr/>
      <dgm:t>
        <a:bodyPr/>
        <a:lstStyle/>
        <a:p>
          <a:r>
            <a:rPr lang="ru-RU" sz="1800" b="1" u="sng" dirty="0">
              <a:solidFill>
                <a:srgbClr val="002060"/>
              </a:solidFill>
              <a:latin typeface="+mn-lt"/>
              <a:cs typeface="Times New Roman" pitchFamily="18" charset="0"/>
            </a:rPr>
            <a:t>ЗОНА</a:t>
          </a:r>
          <a:r>
            <a:rPr lang="ru-RU" sz="1800" b="1" u="none" dirty="0">
              <a:solidFill>
                <a:srgbClr val="002060"/>
              </a:solidFill>
              <a:latin typeface="+mn-lt"/>
              <a:cs typeface="Times New Roman" pitchFamily="18" charset="0"/>
            </a:rPr>
            <a:t>: Растениеводство защищенного грунта </a:t>
          </a:r>
          <a:endParaRPr lang="ru-RU" sz="1800" dirty="0">
            <a:solidFill>
              <a:srgbClr val="002060"/>
            </a:solidFill>
            <a:latin typeface="+mn-lt"/>
          </a:endParaRPr>
        </a:p>
      </dgm:t>
    </dgm:pt>
    <dgm:pt modelId="{34BC2B7C-099A-4440-B5AE-972E1EC93AEB}" type="parTrans" cxnId="{F0E94C92-EC92-498A-820F-7F5E075B6D52}">
      <dgm:prSet/>
      <dgm:spPr/>
      <dgm:t>
        <a:bodyPr/>
        <a:lstStyle/>
        <a:p>
          <a:endParaRPr lang="ru-RU">
            <a:solidFill>
              <a:srgbClr val="002060"/>
            </a:solidFill>
            <a:latin typeface="+mn-lt"/>
          </a:endParaRPr>
        </a:p>
      </dgm:t>
    </dgm:pt>
    <dgm:pt modelId="{9C44B45D-8C2A-4AE0-94C9-D0D245F32F49}" type="sibTrans" cxnId="{F0E94C92-EC92-498A-820F-7F5E075B6D52}">
      <dgm:prSet/>
      <dgm:spPr/>
      <dgm:t>
        <a:bodyPr/>
        <a:lstStyle/>
        <a:p>
          <a:endParaRPr lang="ru-RU">
            <a:solidFill>
              <a:srgbClr val="002060"/>
            </a:solidFill>
            <a:latin typeface="+mn-lt"/>
          </a:endParaRPr>
        </a:p>
      </dgm:t>
    </dgm:pt>
    <dgm:pt modelId="{0A5341B3-4950-4C11-8739-B0470D6C6762}">
      <dgm:prSet phldrT="[Текст]" custT="1"/>
      <dgm:spPr/>
      <dgm:t>
        <a:bodyPr/>
        <a:lstStyle/>
        <a:p>
          <a:pPr algn="just"/>
          <a:r>
            <a:rPr lang="ru-RU" sz="1800" b="1" u="sng" dirty="0">
              <a:solidFill>
                <a:srgbClr val="002060"/>
              </a:solidFill>
              <a:latin typeface="+mn-lt"/>
              <a:cs typeface="Times New Roman" pitchFamily="18" charset="0"/>
            </a:rPr>
            <a:t>ЗОНА</a:t>
          </a:r>
          <a:r>
            <a:rPr lang="ru-RU" sz="1800" b="1" u="none" dirty="0">
              <a:solidFill>
                <a:srgbClr val="002060"/>
              </a:solidFill>
              <a:latin typeface="+mn-lt"/>
              <a:cs typeface="Times New Roman" pitchFamily="18" charset="0"/>
            </a:rPr>
            <a:t>: </a:t>
          </a:r>
          <a:r>
            <a:rPr lang="ru-RU" sz="1800" b="1" u="none" dirty="0">
              <a:solidFill>
                <a:srgbClr val="002060"/>
              </a:solidFill>
              <a:latin typeface="+mn-lt"/>
              <a:cs typeface="Calibri" panose="020F0502020204030204" pitchFamily="34" charset="0"/>
            </a:rPr>
            <a:t>Ресурсосберегающие</a:t>
          </a:r>
          <a:r>
            <a:rPr lang="ru-RU" sz="1800" b="1" u="none" dirty="0">
              <a:solidFill>
                <a:srgbClr val="002060"/>
              </a:solidFill>
              <a:latin typeface="+mn-lt"/>
              <a:cs typeface="Times New Roman" pitchFamily="18" charset="0"/>
            </a:rPr>
            <a:t> технологии в сельском хозяйстве </a:t>
          </a:r>
        </a:p>
      </dgm:t>
    </dgm:pt>
    <dgm:pt modelId="{356CFD86-4814-4DE0-A08B-5BF9A79852A6}" type="sibTrans" cxnId="{FBF15918-A2A5-4478-9612-1B785213076A}">
      <dgm:prSet/>
      <dgm:spPr/>
      <dgm:t>
        <a:bodyPr/>
        <a:lstStyle/>
        <a:p>
          <a:endParaRPr lang="ru-RU">
            <a:solidFill>
              <a:srgbClr val="002060"/>
            </a:solidFill>
            <a:latin typeface="+mn-lt"/>
          </a:endParaRPr>
        </a:p>
      </dgm:t>
    </dgm:pt>
    <dgm:pt modelId="{E6B76444-B98D-493D-A350-911778351AD8}" type="parTrans" cxnId="{FBF15918-A2A5-4478-9612-1B785213076A}">
      <dgm:prSet/>
      <dgm:spPr/>
      <dgm:t>
        <a:bodyPr/>
        <a:lstStyle/>
        <a:p>
          <a:endParaRPr lang="ru-RU">
            <a:solidFill>
              <a:srgbClr val="002060"/>
            </a:solidFill>
            <a:latin typeface="+mn-lt"/>
          </a:endParaRPr>
        </a:p>
      </dgm:t>
    </dgm:pt>
    <dgm:pt modelId="{8DD01EDA-E315-425C-A969-522A0739A581}">
      <dgm:prSet phldrT="[Текст]" custT="1"/>
      <dgm:spPr/>
      <dgm:t>
        <a:bodyPr/>
        <a:lstStyle/>
        <a:p>
          <a:r>
            <a:rPr lang="ru-RU" sz="1800" b="1" u="sng" dirty="0">
              <a:solidFill>
                <a:srgbClr val="002060"/>
              </a:solidFill>
              <a:latin typeface="+mn-lt"/>
              <a:cs typeface="Calibri" panose="020F0502020204030204" pitchFamily="34" charset="0"/>
            </a:rPr>
            <a:t>ЗОНА</a:t>
          </a:r>
          <a:r>
            <a:rPr lang="ru-RU" sz="1800" b="1" u="none" dirty="0">
              <a:solidFill>
                <a:srgbClr val="002060"/>
              </a:solidFill>
              <a:latin typeface="+mn-lt"/>
              <a:cs typeface="Calibri" panose="020F0502020204030204" pitchFamily="34" charset="0"/>
            </a:rPr>
            <a:t>: Агрономия и агротехнические работы </a:t>
          </a:r>
        </a:p>
      </dgm:t>
    </dgm:pt>
    <dgm:pt modelId="{65CC498E-439D-409B-9B21-2B1061D9D110}" type="sibTrans" cxnId="{E32221E6-1FB0-4BD4-8DA4-E94611CD53C9}">
      <dgm:prSet/>
      <dgm:spPr/>
      <dgm:t>
        <a:bodyPr/>
        <a:lstStyle/>
        <a:p>
          <a:endParaRPr lang="ru-RU">
            <a:solidFill>
              <a:srgbClr val="002060"/>
            </a:solidFill>
            <a:latin typeface="+mn-lt"/>
          </a:endParaRPr>
        </a:p>
      </dgm:t>
    </dgm:pt>
    <dgm:pt modelId="{0EC1FDDC-721A-459B-B6E4-F4A9A9138D88}" type="parTrans" cxnId="{E32221E6-1FB0-4BD4-8DA4-E94611CD53C9}">
      <dgm:prSet/>
      <dgm:spPr/>
      <dgm:t>
        <a:bodyPr/>
        <a:lstStyle/>
        <a:p>
          <a:endParaRPr lang="ru-RU">
            <a:solidFill>
              <a:srgbClr val="002060"/>
            </a:solidFill>
            <a:latin typeface="+mn-lt"/>
          </a:endParaRPr>
        </a:p>
      </dgm:t>
    </dgm:pt>
    <dgm:pt modelId="{67AFB017-75A7-42EF-92E0-E8C0BB1911CD}">
      <dgm:prSet custT="1"/>
      <dgm:spPr/>
      <dgm:t>
        <a:bodyPr/>
        <a:lstStyle/>
        <a:p>
          <a:pPr algn="just"/>
          <a:r>
            <a:rPr lang="ru-RU" sz="1800" b="1" u="sng" dirty="0">
              <a:solidFill>
                <a:srgbClr val="002060"/>
              </a:solidFill>
              <a:latin typeface="+mn-lt"/>
              <a:cs typeface="Times New Roman" pitchFamily="18" charset="0"/>
            </a:rPr>
            <a:t>ЗОНА</a:t>
          </a:r>
          <a:r>
            <a:rPr lang="ru-RU" sz="1800" b="1" u="none" dirty="0">
              <a:solidFill>
                <a:srgbClr val="002060"/>
              </a:solidFill>
              <a:latin typeface="+mn-lt"/>
              <a:cs typeface="Times New Roman" pitchFamily="18" charset="0"/>
            </a:rPr>
            <a:t>:  Сити-фермер</a:t>
          </a:r>
          <a:endParaRPr lang="ru-RU" sz="1800" dirty="0">
            <a:solidFill>
              <a:srgbClr val="002060"/>
            </a:solidFill>
            <a:latin typeface="+mn-lt"/>
          </a:endParaRPr>
        </a:p>
      </dgm:t>
    </dgm:pt>
    <dgm:pt modelId="{5EC8C0CD-5AFF-4945-91C9-EBBB6ED4C26C}" type="parTrans" cxnId="{CDBA8C2A-4F52-4316-9BEE-05CA07DED76D}">
      <dgm:prSet/>
      <dgm:spPr/>
      <dgm:t>
        <a:bodyPr/>
        <a:lstStyle/>
        <a:p>
          <a:endParaRPr lang="ru-RU">
            <a:solidFill>
              <a:srgbClr val="002060"/>
            </a:solidFill>
            <a:latin typeface="+mn-lt"/>
          </a:endParaRPr>
        </a:p>
      </dgm:t>
    </dgm:pt>
    <dgm:pt modelId="{DB1281B4-8030-4911-9F16-BD7F7A739B8D}" type="sibTrans" cxnId="{CDBA8C2A-4F52-4316-9BEE-05CA07DED76D}">
      <dgm:prSet/>
      <dgm:spPr/>
      <dgm:t>
        <a:bodyPr/>
        <a:lstStyle/>
        <a:p>
          <a:endParaRPr lang="ru-RU">
            <a:solidFill>
              <a:srgbClr val="002060"/>
            </a:solidFill>
            <a:latin typeface="+mn-lt"/>
          </a:endParaRPr>
        </a:p>
      </dgm:t>
    </dgm:pt>
    <dgm:pt modelId="{8B5E52CC-C21D-4A9C-ACC7-37EF700F0800}">
      <dgm:prSet custT="1"/>
      <dgm:spPr/>
      <dgm:t>
        <a:bodyPr/>
        <a:lstStyle/>
        <a:p>
          <a:pPr algn="just"/>
          <a:r>
            <a:rPr lang="ru-RU" sz="1800" b="1" u="sng" dirty="0">
              <a:solidFill>
                <a:srgbClr val="002060"/>
              </a:solidFill>
              <a:latin typeface="+mn-lt"/>
              <a:cs typeface="Times New Roman" pitchFamily="18" charset="0"/>
            </a:rPr>
            <a:t>ЗОНА:</a:t>
          </a:r>
          <a:r>
            <a:rPr lang="ru-RU" sz="1800" b="1" u="none" dirty="0">
              <a:solidFill>
                <a:srgbClr val="002060"/>
              </a:solidFill>
              <a:latin typeface="+mn-lt"/>
              <a:cs typeface="Times New Roman" pitchFamily="18" charset="0"/>
            </a:rPr>
            <a:t> Диагностика и ремонт сельскохозяйственной техники</a:t>
          </a:r>
        </a:p>
      </dgm:t>
    </dgm:pt>
    <dgm:pt modelId="{D3BCBB34-D626-41E6-A927-9F9EF4906725}" type="parTrans" cxnId="{171839CF-4EB6-4864-9F2E-B29E50F12FC2}">
      <dgm:prSet/>
      <dgm:spPr/>
      <dgm:t>
        <a:bodyPr/>
        <a:lstStyle/>
        <a:p>
          <a:endParaRPr lang="ru-RU"/>
        </a:p>
      </dgm:t>
    </dgm:pt>
    <dgm:pt modelId="{02C96098-6664-4677-B25E-402807352A6A}" type="sibTrans" cxnId="{171839CF-4EB6-4864-9F2E-B29E50F12FC2}">
      <dgm:prSet/>
      <dgm:spPr/>
      <dgm:t>
        <a:bodyPr/>
        <a:lstStyle/>
        <a:p>
          <a:endParaRPr lang="ru-RU"/>
        </a:p>
      </dgm:t>
    </dgm:pt>
    <dgm:pt modelId="{03AE7297-6251-4702-8F5D-A8E4C4676D90}" type="pres">
      <dgm:prSet presAssocID="{54274D3D-E284-45A4-8CB7-BB136A6799A6}" presName="linear" presStyleCnt="0">
        <dgm:presLayoutVars>
          <dgm:dir/>
          <dgm:animLvl val="lvl"/>
          <dgm:resizeHandles val="exact"/>
        </dgm:presLayoutVars>
      </dgm:prSet>
      <dgm:spPr/>
    </dgm:pt>
    <dgm:pt modelId="{B7C2BA36-8F10-4140-92FC-BED1C06DCB96}" type="pres">
      <dgm:prSet presAssocID="{8DD01EDA-E315-425C-A969-522A0739A581}" presName="parentLin" presStyleCnt="0"/>
      <dgm:spPr/>
    </dgm:pt>
    <dgm:pt modelId="{F772487F-CBB4-4300-8230-87CE2C541FED}" type="pres">
      <dgm:prSet presAssocID="{8DD01EDA-E315-425C-A969-522A0739A581}" presName="parentLeftMargin" presStyleLbl="node1" presStyleIdx="0" presStyleCnt="6"/>
      <dgm:spPr/>
    </dgm:pt>
    <dgm:pt modelId="{FBD7B752-1FE1-4497-8640-19D01CD1C0C7}" type="pres">
      <dgm:prSet presAssocID="{8DD01EDA-E315-425C-A969-522A0739A581}" presName="parentText" presStyleLbl="node1" presStyleIdx="0" presStyleCnt="6" custScaleX="141399" custScaleY="244986">
        <dgm:presLayoutVars>
          <dgm:chMax val="0"/>
          <dgm:bulletEnabled val="1"/>
        </dgm:presLayoutVars>
      </dgm:prSet>
      <dgm:spPr/>
    </dgm:pt>
    <dgm:pt modelId="{9AE00D38-05CE-4DCA-948F-C068E62EE97A}" type="pres">
      <dgm:prSet presAssocID="{8DD01EDA-E315-425C-A969-522A0739A581}" presName="negativeSpace" presStyleCnt="0"/>
      <dgm:spPr/>
    </dgm:pt>
    <dgm:pt modelId="{47E4B113-96E8-4824-957D-465AD8C89994}" type="pres">
      <dgm:prSet presAssocID="{8DD01EDA-E315-425C-A969-522A0739A581}" presName="childText" presStyleLbl="conFgAcc1" presStyleIdx="0" presStyleCnt="6">
        <dgm:presLayoutVars>
          <dgm:bulletEnabled val="1"/>
        </dgm:presLayoutVars>
      </dgm:prSet>
      <dgm:spPr>
        <a:solidFill>
          <a:schemeClr val="accent6">
            <a:lumMod val="20000"/>
            <a:lumOff val="80000"/>
            <a:alpha val="90000"/>
          </a:schemeClr>
        </a:solidFill>
      </dgm:spPr>
    </dgm:pt>
    <dgm:pt modelId="{EC071E7F-BB42-41EE-9668-4D0E5A9E257C}" type="pres">
      <dgm:prSet presAssocID="{65CC498E-439D-409B-9B21-2B1061D9D110}" presName="spaceBetweenRectangles" presStyleCnt="0"/>
      <dgm:spPr/>
    </dgm:pt>
    <dgm:pt modelId="{26849416-E633-4B9A-B236-3CEE4FB8D570}" type="pres">
      <dgm:prSet presAssocID="{0A5341B3-4950-4C11-8739-B0470D6C6762}" presName="parentLin" presStyleCnt="0"/>
      <dgm:spPr/>
    </dgm:pt>
    <dgm:pt modelId="{7371E780-F587-48EA-A67B-D5767EC1A171}" type="pres">
      <dgm:prSet presAssocID="{0A5341B3-4950-4C11-8739-B0470D6C6762}" presName="parentLeftMargin" presStyleLbl="node1" presStyleIdx="0" presStyleCnt="6"/>
      <dgm:spPr/>
    </dgm:pt>
    <dgm:pt modelId="{5B6DE824-4853-4ED8-9435-78BDF4BC73EA}" type="pres">
      <dgm:prSet presAssocID="{0A5341B3-4950-4C11-8739-B0470D6C6762}" presName="parentText" presStyleLbl="node1" presStyleIdx="1" presStyleCnt="6" custScaleX="138734" custScaleY="224051">
        <dgm:presLayoutVars>
          <dgm:chMax val="0"/>
          <dgm:bulletEnabled val="1"/>
        </dgm:presLayoutVars>
      </dgm:prSet>
      <dgm:spPr/>
    </dgm:pt>
    <dgm:pt modelId="{8EF08FD5-179A-499E-B527-13EFDE4866CF}" type="pres">
      <dgm:prSet presAssocID="{0A5341B3-4950-4C11-8739-B0470D6C6762}" presName="negativeSpace" presStyleCnt="0"/>
      <dgm:spPr/>
    </dgm:pt>
    <dgm:pt modelId="{F9BE7DE9-35CF-48D3-ADD3-591E7EBC790C}" type="pres">
      <dgm:prSet presAssocID="{0A5341B3-4950-4C11-8739-B0470D6C6762}" presName="childText" presStyleLbl="conFgAcc1" presStyleIdx="1" presStyleCnt="6">
        <dgm:presLayoutVars>
          <dgm:bulletEnabled val="1"/>
        </dgm:presLayoutVars>
      </dgm:prSet>
      <dgm:spPr>
        <a:solidFill>
          <a:schemeClr val="accent6">
            <a:lumMod val="20000"/>
            <a:lumOff val="80000"/>
            <a:alpha val="90000"/>
          </a:schemeClr>
        </a:solidFill>
      </dgm:spPr>
    </dgm:pt>
    <dgm:pt modelId="{49EF1FD5-6B32-4933-B35F-4653876BFD89}" type="pres">
      <dgm:prSet presAssocID="{356CFD86-4814-4DE0-A08B-5BF9A79852A6}" presName="spaceBetweenRectangles" presStyleCnt="0"/>
      <dgm:spPr/>
    </dgm:pt>
    <dgm:pt modelId="{39CCD7F0-0129-4295-897C-D1B992C8F6CD}" type="pres">
      <dgm:prSet presAssocID="{278D777B-1FB0-4378-A36B-4E7923D1D79F}" presName="parentLin" presStyleCnt="0"/>
      <dgm:spPr/>
    </dgm:pt>
    <dgm:pt modelId="{2198313A-C8E6-425C-BA37-E1E4520E410F}" type="pres">
      <dgm:prSet presAssocID="{278D777B-1FB0-4378-A36B-4E7923D1D79F}" presName="parentLeftMargin" presStyleLbl="node1" presStyleIdx="1" presStyleCnt="6"/>
      <dgm:spPr/>
    </dgm:pt>
    <dgm:pt modelId="{DF77D396-5621-442F-8032-A077DE875BC5}" type="pres">
      <dgm:prSet presAssocID="{278D777B-1FB0-4378-A36B-4E7923D1D79F}" presName="parentText" presStyleLbl="node1" presStyleIdx="2" presStyleCnt="6" custScaleX="139671" custScaleY="273644">
        <dgm:presLayoutVars>
          <dgm:chMax val="0"/>
          <dgm:bulletEnabled val="1"/>
        </dgm:presLayoutVars>
      </dgm:prSet>
      <dgm:spPr/>
    </dgm:pt>
    <dgm:pt modelId="{90921F0B-9CFE-4AB2-8A1E-CD39615F1947}" type="pres">
      <dgm:prSet presAssocID="{278D777B-1FB0-4378-A36B-4E7923D1D79F}" presName="negativeSpace" presStyleCnt="0"/>
      <dgm:spPr/>
    </dgm:pt>
    <dgm:pt modelId="{9E846CBF-6528-4E78-B759-957D081EB6E8}" type="pres">
      <dgm:prSet presAssocID="{278D777B-1FB0-4378-A36B-4E7923D1D79F}" presName="childText" presStyleLbl="conFgAcc1" presStyleIdx="2" presStyleCnt="6">
        <dgm:presLayoutVars>
          <dgm:bulletEnabled val="1"/>
        </dgm:presLayoutVars>
      </dgm:prSet>
      <dgm:spPr>
        <a:solidFill>
          <a:schemeClr val="accent6">
            <a:lumMod val="20000"/>
            <a:lumOff val="80000"/>
            <a:alpha val="90000"/>
          </a:schemeClr>
        </a:solidFill>
      </dgm:spPr>
    </dgm:pt>
    <dgm:pt modelId="{16ABABA1-0659-4A01-B4A1-414146D564DA}" type="pres">
      <dgm:prSet presAssocID="{9C44B45D-8C2A-4AE0-94C9-D0D245F32F49}" presName="spaceBetweenRectangles" presStyleCnt="0"/>
      <dgm:spPr/>
    </dgm:pt>
    <dgm:pt modelId="{CB1E7510-8264-45B6-9008-B30A8599C57F}" type="pres">
      <dgm:prSet presAssocID="{51CD8C06-D6E0-4C0B-83CF-975D7A9F47B8}" presName="parentLin" presStyleCnt="0"/>
      <dgm:spPr/>
    </dgm:pt>
    <dgm:pt modelId="{1567AC21-4F9F-4D5E-8360-1C1AA46746F0}" type="pres">
      <dgm:prSet presAssocID="{51CD8C06-D6E0-4C0B-83CF-975D7A9F47B8}" presName="parentLeftMargin" presStyleLbl="node1" presStyleIdx="2" presStyleCnt="6"/>
      <dgm:spPr/>
    </dgm:pt>
    <dgm:pt modelId="{210D80FD-7BAA-4A68-9BC8-2B34D4F187C8}" type="pres">
      <dgm:prSet presAssocID="{51CD8C06-D6E0-4C0B-83CF-975D7A9F47B8}" presName="parentText" presStyleLbl="node1" presStyleIdx="3" presStyleCnt="6" custScaleX="136677" custScaleY="191534">
        <dgm:presLayoutVars>
          <dgm:chMax val="0"/>
          <dgm:bulletEnabled val="1"/>
        </dgm:presLayoutVars>
      </dgm:prSet>
      <dgm:spPr/>
    </dgm:pt>
    <dgm:pt modelId="{F3906469-94E1-4B8E-9895-C279EAD3EFDF}" type="pres">
      <dgm:prSet presAssocID="{51CD8C06-D6E0-4C0B-83CF-975D7A9F47B8}" presName="negativeSpace" presStyleCnt="0"/>
      <dgm:spPr/>
    </dgm:pt>
    <dgm:pt modelId="{3F2043B9-5FD7-4554-AFBE-802BA616FE0C}" type="pres">
      <dgm:prSet presAssocID="{51CD8C06-D6E0-4C0B-83CF-975D7A9F47B8}" presName="childText" presStyleLbl="conFgAcc1" presStyleIdx="3" presStyleCnt="6">
        <dgm:presLayoutVars>
          <dgm:bulletEnabled val="1"/>
        </dgm:presLayoutVars>
      </dgm:prSet>
      <dgm:spPr>
        <a:solidFill>
          <a:schemeClr val="accent6">
            <a:lumMod val="20000"/>
            <a:lumOff val="80000"/>
            <a:alpha val="90000"/>
          </a:schemeClr>
        </a:solidFill>
      </dgm:spPr>
    </dgm:pt>
    <dgm:pt modelId="{155BC552-0283-4F09-BFCF-9C325F460630}" type="pres">
      <dgm:prSet presAssocID="{F53BD7A0-A2C1-42A3-8FF9-790964E3173F}" presName="spaceBetweenRectangles" presStyleCnt="0"/>
      <dgm:spPr/>
    </dgm:pt>
    <dgm:pt modelId="{457B38C7-8E5C-482F-A5AD-6CB6A90F8F9E}" type="pres">
      <dgm:prSet presAssocID="{67AFB017-75A7-42EF-92E0-E8C0BB1911CD}" presName="parentLin" presStyleCnt="0"/>
      <dgm:spPr/>
    </dgm:pt>
    <dgm:pt modelId="{9D89B395-233F-4701-BD14-0E148C43B873}" type="pres">
      <dgm:prSet presAssocID="{67AFB017-75A7-42EF-92E0-E8C0BB1911CD}" presName="parentLeftMargin" presStyleLbl="node1" presStyleIdx="3" presStyleCnt="6"/>
      <dgm:spPr/>
    </dgm:pt>
    <dgm:pt modelId="{D73057FD-18D0-4F6D-AA1A-48EEBDC944F5}" type="pres">
      <dgm:prSet presAssocID="{67AFB017-75A7-42EF-92E0-E8C0BB1911CD}" presName="parentText" presStyleLbl="node1" presStyleIdx="4" presStyleCnt="6" custScaleX="142857" custScaleY="231227" custLinFactNeighborX="10052" custLinFactNeighborY="5011">
        <dgm:presLayoutVars>
          <dgm:chMax val="0"/>
          <dgm:bulletEnabled val="1"/>
        </dgm:presLayoutVars>
      </dgm:prSet>
      <dgm:spPr/>
    </dgm:pt>
    <dgm:pt modelId="{563AB14C-42E7-48EA-B822-318D1AE0DE51}" type="pres">
      <dgm:prSet presAssocID="{67AFB017-75A7-42EF-92E0-E8C0BB1911CD}" presName="negativeSpace" presStyleCnt="0"/>
      <dgm:spPr/>
    </dgm:pt>
    <dgm:pt modelId="{AFFAB95C-DB67-4C11-B1D0-6F9B5B2C4F78}" type="pres">
      <dgm:prSet presAssocID="{67AFB017-75A7-42EF-92E0-E8C0BB1911CD}" presName="childText" presStyleLbl="conFgAcc1" presStyleIdx="4" presStyleCnt="6">
        <dgm:presLayoutVars>
          <dgm:bulletEnabled val="1"/>
        </dgm:presLayoutVars>
      </dgm:prSet>
      <dgm:spPr>
        <a:solidFill>
          <a:schemeClr val="accent6">
            <a:lumMod val="20000"/>
            <a:lumOff val="80000"/>
            <a:alpha val="90000"/>
          </a:schemeClr>
        </a:solidFill>
      </dgm:spPr>
    </dgm:pt>
    <dgm:pt modelId="{C00AA3F9-8156-45E0-AAD6-F24EB275D316}" type="pres">
      <dgm:prSet presAssocID="{DB1281B4-8030-4911-9F16-BD7F7A739B8D}" presName="spaceBetweenRectangles" presStyleCnt="0"/>
      <dgm:spPr/>
    </dgm:pt>
    <dgm:pt modelId="{3FD596C7-86F4-429A-9D02-84D608ADDB2E}" type="pres">
      <dgm:prSet presAssocID="{8B5E52CC-C21D-4A9C-ACC7-37EF700F0800}" presName="parentLin" presStyleCnt="0"/>
      <dgm:spPr/>
    </dgm:pt>
    <dgm:pt modelId="{E6167645-71B2-4048-A966-4902085724EA}" type="pres">
      <dgm:prSet presAssocID="{8B5E52CC-C21D-4A9C-ACC7-37EF700F0800}" presName="parentLeftMargin" presStyleLbl="node1" presStyleIdx="4" presStyleCnt="6"/>
      <dgm:spPr/>
    </dgm:pt>
    <dgm:pt modelId="{80D65C10-3DBC-4973-BF6A-99AAC94456B6}" type="pres">
      <dgm:prSet presAssocID="{8B5E52CC-C21D-4A9C-ACC7-37EF700F0800}" presName="parentText" presStyleLbl="node1" presStyleIdx="5" presStyleCnt="6" custScaleX="142857" custScaleY="204676">
        <dgm:presLayoutVars>
          <dgm:chMax val="0"/>
          <dgm:bulletEnabled val="1"/>
        </dgm:presLayoutVars>
      </dgm:prSet>
      <dgm:spPr/>
    </dgm:pt>
    <dgm:pt modelId="{22F1E9B2-B2A2-4FFE-97BD-8838178B239D}" type="pres">
      <dgm:prSet presAssocID="{8B5E52CC-C21D-4A9C-ACC7-37EF700F0800}" presName="negativeSpace" presStyleCnt="0"/>
      <dgm:spPr/>
    </dgm:pt>
    <dgm:pt modelId="{2363ED31-AC7F-4806-9F9E-7A891A34C992}" type="pres">
      <dgm:prSet presAssocID="{8B5E52CC-C21D-4A9C-ACC7-37EF700F0800}" presName="childText" presStyleLbl="conFgAcc1" presStyleIdx="5" presStyleCnt="6">
        <dgm:presLayoutVars>
          <dgm:bulletEnabled val="1"/>
        </dgm:presLayoutVars>
      </dgm:prSet>
      <dgm:spPr/>
    </dgm:pt>
  </dgm:ptLst>
  <dgm:cxnLst>
    <dgm:cxn modelId="{E2C23B02-2B70-4E15-9B9F-F893F088FE5A}" type="presOf" srcId="{8DD01EDA-E315-425C-A969-522A0739A581}" destId="{F772487F-CBB4-4300-8230-87CE2C541FED}" srcOrd="0" destOrd="0" presId="urn:microsoft.com/office/officeart/2005/8/layout/list1"/>
    <dgm:cxn modelId="{87B6D311-ED70-4A65-A50B-025475CD19FA}" type="presOf" srcId="{67AFB017-75A7-42EF-92E0-E8C0BB1911CD}" destId="{D73057FD-18D0-4F6D-AA1A-48EEBDC944F5}" srcOrd="1" destOrd="0" presId="urn:microsoft.com/office/officeart/2005/8/layout/list1"/>
    <dgm:cxn modelId="{E6833C16-AD00-43CA-B30C-825F247DABEB}" type="presOf" srcId="{8B5E52CC-C21D-4A9C-ACC7-37EF700F0800}" destId="{E6167645-71B2-4048-A966-4902085724EA}" srcOrd="0" destOrd="0" presId="urn:microsoft.com/office/officeart/2005/8/layout/list1"/>
    <dgm:cxn modelId="{FBF15918-A2A5-4478-9612-1B785213076A}" srcId="{54274D3D-E284-45A4-8CB7-BB136A6799A6}" destId="{0A5341B3-4950-4C11-8739-B0470D6C6762}" srcOrd="1" destOrd="0" parTransId="{E6B76444-B98D-493D-A350-911778351AD8}" sibTransId="{356CFD86-4814-4DE0-A08B-5BF9A79852A6}"/>
    <dgm:cxn modelId="{C9208D19-7402-4494-94D3-4FE1EE4BC9E1}" type="presOf" srcId="{54274D3D-E284-45A4-8CB7-BB136A6799A6}" destId="{03AE7297-6251-4702-8F5D-A8E4C4676D90}" srcOrd="0" destOrd="0" presId="urn:microsoft.com/office/officeart/2005/8/layout/list1"/>
    <dgm:cxn modelId="{CDBA8C2A-4F52-4316-9BEE-05CA07DED76D}" srcId="{54274D3D-E284-45A4-8CB7-BB136A6799A6}" destId="{67AFB017-75A7-42EF-92E0-E8C0BB1911CD}" srcOrd="4" destOrd="0" parTransId="{5EC8C0CD-5AFF-4945-91C9-EBBB6ED4C26C}" sibTransId="{DB1281B4-8030-4911-9F16-BD7F7A739B8D}"/>
    <dgm:cxn modelId="{1DB4372C-991A-4BED-8683-35361DAC240D}" type="presOf" srcId="{8DD01EDA-E315-425C-A969-522A0739A581}" destId="{FBD7B752-1FE1-4497-8640-19D01CD1C0C7}" srcOrd="1" destOrd="0" presId="urn:microsoft.com/office/officeart/2005/8/layout/list1"/>
    <dgm:cxn modelId="{720B5F38-0353-4F9D-972B-D402B4803314}" type="presOf" srcId="{0A5341B3-4950-4C11-8739-B0470D6C6762}" destId="{5B6DE824-4853-4ED8-9435-78BDF4BC73EA}" srcOrd="1" destOrd="0" presId="urn:microsoft.com/office/officeart/2005/8/layout/list1"/>
    <dgm:cxn modelId="{4D55B86D-FF4A-4630-A1E4-8DDB7A30471F}" type="presOf" srcId="{51CD8C06-D6E0-4C0B-83CF-975D7A9F47B8}" destId="{210D80FD-7BAA-4A68-9BC8-2B34D4F187C8}" srcOrd="1" destOrd="0" presId="urn:microsoft.com/office/officeart/2005/8/layout/list1"/>
    <dgm:cxn modelId="{E4C50184-2BC2-4130-A995-1AADCD812102}" srcId="{54274D3D-E284-45A4-8CB7-BB136A6799A6}" destId="{51CD8C06-D6E0-4C0B-83CF-975D7A9F47B8}" srcOrd="3" destOrd="0" parTransId="{AF1E1AA6-F251-414C-98A1-6D1A4E97FBF8}" sibTransId="{F53BD7A0-A2C1-42A3-8FF9-790964E3173F}"/>
    <dgm:cxn modelId="{AE663090-5F66-4BF5-88B7-20325014B016}" type="presOf" srcId="{67AFB017-75A7-42EF-92E0-E8C0BB1911CD}" destId="{9D89B395-233F-4701-BD14-0E148C43B873}" srcOrd="0" destOrd="0" presId="urn:microsoft.com/office/officeart/2005/8/layout/list1"/>
    <dgm:cxn modelId="{F0E94C92-EC92-498A-820F-7F5E075B6D52}" srcId="{54274D3D-E284-45A4-8CB7-BB136A6799A6}" destId="{278D777B-1FB0-4378-A36B-4E7923D1D79F}" srcOrd="2" destOrd="0" parTransId="{34BC2B7C-099A-4440-B5AE-972E1EC93AEB}" sibTransId="{9C44B45D-8C2A-4AE0-94C9-D0D245F32F49}"/>
    <dgm:cxn modelId="{6E6BE4A1-ABEC-451C-86E4-8A9B8FBE98E1}" type="presOf" srcId="{278D777B-1FB0-4378-A36B-4E7923D1D79F}" destId="{2198313A-C8E6-425C-BA37-E1E4520E410F}" srcOrd="0" destOrd="0" presId="urn:microsoft.com/office/officeart/2005/8/layout/list1"/>
    <dgm:cxn modelId="{4F070BA3-50C7-4905-A85B-7D767D5BD292}" type="presOf" srcId="{51CD8C06-D6E0-4C0B-83CF-975D7A9F47B8}" destId="{1567AC21-4F9F-4D5E-8360-1C1AA46746F0}" srcOrd="0" destOrd="0" presId="urn:microsoft.com/office/officeart/2005/8/layout/list1"/>
    <dgm:cxn modelId="{68ABBDB6-549F-47CA-9643-D70110455C2F}" type="presOf" srcId="{8B5E52CC-C21D-4A9C-ACC7-37EF700F0800}" destId="{80D65C10-3DBC-4973-BF6A-99AAC94456B6}" srcOrd="1" destOrd="0" presId="urn:microsoft.com/office/officeart/2005/8/layout/list1"/>
    <dgm:cxn modelId="{18B225BC-9D74-43B0-A599-B1A47DC70CD1}" type="presOf" srcId="{0A5341B3-4950-4C11-8739-B0470D6C6762}" destId="{7371E780-F587-48EA-A67B-D5767EC1A171}" srcOrd="0" destOrd="0" presId="urn:microsoft.com/office/officeart/2005/8/layout/list1"/>
    <dgm:cxn modelId="{171839CF-4EB6-4864-9F2E-B29E50F12FC2}" srcId="{54274D3D-E284-45A4-8CB7-BB136A6799A6}" destId="{8B5E52CC-C21D-4A9C-ACC7-37EF700F0800}" srcOrd="5" destOrd="0" parTransId="{D3BCBB34-D626-41E6-A927-9F9EF4906725}" sibTransId="{02C96098-6664-4677-B25E-402807352A6A}"/>
    <dgm:cxn modelId="{E32221E6-1FB0-4BD4-8DA4-E94611CD53C9}" srcId="{54274D3D-E284-45A4-8CB7-BB136A6799A6}" destId="{8DD01EDA-E315-425C-A969-522A0739A581}" srcOrd="0" destOrd="0" parTransId="{0EC1FDDC-721A-459B-B6E4-F4A9A9138D88}" sibTransId="{65CC498E-439D-409B-9B21-2B1061D9D110}"/>
    <dgm:cxn modelId="{0F0B07ED-9CE4-46D7-9952-8AD7C2979D45}" type="presOf" srcId="{278D777B-1FB0-4378-A36B-4E7923D1D79F}" destId="{DF77D396-5621-442F-8032-A077DE875BC5}" srcOrd="1" destOrd="0" presId="urn:microsoft.com/office/officeart/2005/8/layout/list1"/>
    <dgm:cxn modelId="{8C61E6EE-E72D-46FF-98F4-EC0BB2F8706E}" type="presParOf" srcId="{03AE7297-6251-4702-8F5D-A8E4C4676D90}" destId="{B7C2BA36-8F10-4140-92FC-BED1C06DCB96}" srcOrd="0" destOrd="0" presId="urn:microsoft.com/office/officeart/2005/8/layout/list1"/>
    <dgm:cxn modelId="{683C743D-8788-462A-B9F0-0D622AC57377}" type="presParOf" srcId="{B7C2BA36-8F10-4140-92FC-BED1C06DCB96}" destId="{F772487F-CBB4-4300-8230-87CE2C541FED}" srcOrd="0" destOrd="0" presId="urn:microsoft.com/office/officeart/2005/8/layout/list1"/>
    <dgm:cxn modelId="{470AE16F-0AE2-4353-928E-884AA1E7298C}" type="presParOf" srcId="{B7C2BA36-8F10-4140-92FC-BED1C06DCB96}" destId="{FBD7B752-1FE1-4497-8640-19D01CD1C0C7}" srcOrd="1" destOrd="0" presId="urn:microsoft.com/office/officeart/2005/8/layout/list1"/>
    <dgm:cxn modelId="{C82193B9-1F97-4027-AC3F-AE2970FF42AE}" type="presParOf" srcId="{03AE7297-6251-4702-8F5D-A8E4C4676D90}" destId="{9AE00D38-05CE-4DCA-948F-C068E62EE97A}" srcOrd="1" destOrd="0" presId="urn:microsoft.com/office/officeart/2005/8/layout/list1"/>
    <dgm:cxn modelId="{F232E14F-D471-4973-8794-6818DCE22CC8}" type="presParOf" srcId="{03AE7297-6251-4702-8F5D-A8E4C4676D90}" destId="{47E4B113-96E8-4824-957D-465AD8C89994}" srcOrd="2" destOrd="0" presId="urn:microsoft.com/office/officeart/2005/8/layout/list1"/>
    <dgm:cxn modelId="{B4F7DE4E-6AA4-4E79-9C3D-672C624B4466}" type="presParOf" srcId="{03AE7297-6251-4702-8F5D-A8E4C4676D90}" destId="{EC071E7F-BB42-41EE-9668-4D0E5A9E257C}" srcOrd="3" destOrd="0" presId="urn:microsoft.com/office/officeart/2005/8/layout/list1"/>
    <dgm:cxn modelId="{FE50F572-2732-4707-8704-4C797DB9ADFC}" type="presParOf" srcId="{03AE7297-6251-4702-8F5D-A8E4C4676D90}" destId="{26849416-E633-4B9A-B236-3CEE4FB8D570}" srcOrd="4" destOrd="0" presId="urn:microsoft.com/office/officeart/2005/8/layout/list1"/>
    <dgm:cxn modelId="{492E5A94-1521-4484-B81B-CC27FF1D33BE}" type="presParOf" srcId="{26849416-E633-4B9A-B236-3CEE4FB8D570}" destId="{7371E780-F587-48EA-A67B-D5767EC1A171}" srcOrd="0" destOrd="0" presId="urn:microsoft.com/office/officeart/2005/8/layout/list1"/>
    <dgm:cxn modelId="{730FFC0B-E45E-4A93-9DA9-D928B0F49AE4}" type="presParOf" srcId="{26849416-E633-4B9A-B236-3CEE4FB8D570}" destId="{5B6DE824-4853-4ED8-9435-78BDF4BC73EA}" srcOrd="1" destOrd="0" presId="urn:microsoft.com/office/officeart/2005/8/layout/list1"/>
    <dgm:cxn modelId="{F8EA1534-1156-485B-9143-9EDE070DC4F1}" type="presParOf" srcId="{03AE7297-6251-4702-8F5D-A8E4C4676D90}" destId="{8EF08FD5-179A-499E-B527-13EFDE4866CF}" srcOrd="5" destOrd="0" presId="urn:microsoft.com/office/officeart/2005/8/layout/list1"/>
    <dgm:cxn modelId="{A512750D-6902-45E4-BADA-DDDE8ECC5345}" type="presParOf" srcId="{03AE7297-6251-4702-8F5D-A8E4C4676D90}" destId="{F9BE7DE9-35CF-48D3-ADD3-591E7EBC790C}" srcOrd="6" destOrd="0" presId="urn:microsoft.com/office/officeart/2005/8/layout/list1"/>
    <dgm:cxn modelId="{732C9BD4-3CC7-44AB-8AB5-42C721D25BA6}" type="presParOf" srcId="{03AE7297-6251-4702-8F5D-A8E4C4676D90}" destId="{49EF1FD5-6B32-4933-B35F-4653876BFD89}" srcOrd="7" destOrd="0" presId="urn:microsoft.com/office/officeart/2005/8/layout/list1"/>
    <dgm:cxn modelId="{06860DA3-93E5-4445-BAE9-22137CD23B63}" type="presParOf" srcId="{03AE7297-6251-4702-8F5D-A8E4C4676D90}" destId="{39CCD7F0-0129-4295-897C-D1B992C8F6CD}" srcOrd="8" destOrd="0" presId="urn:microsoft.com/office/officeart/2005/8/layout/list1"/>
    <dgm:cxn modelId="{E149B072-24FA-4564-A7EC-77CB411E50A9}" type="presParOf" srcId="{39CCD7F0-0129-4295-897C-D1B992C8F6CD}" destId="{2198313A-C8E6-425C-BA37-E1E4520E410F}" srcOrd="0" destOrd="0" presId="urn:microsoft.com/office/officeart/2005/8/layout/list1"/>
    <dgm:cxn modelId="{0259B309-425F-4BD1-A5CE-14ED6027BB8E}" type="presParOf" srcId="{39CCD7F0-0129-4295-897C-D1B992C8F6CD}" destId="{DF77D396-5621-442F-8032-A077DE875BC5}" srcOrd="1" destOrd="0" presId="urn:microsoft.com/office/officeart/2005/8/layout/list1"/>
    <dgm:cxn modelId="{563CD8FE-271B-4945-A8D7-6254B82C77FD}" type="presParOf" srcId="{03AE7297-6251-4702-8F5D-A8E4C4676D90}" destId="{90921F0B-9CFE-4AB2-8A1E-CD39615F1947}" srcOrd="9" destOrd="0" presId="urn:microsoft.com/office/officeart/2005/8/layout/list1"/>
    <dgm:cxn modelId="{09E3E30D-6BAD-4488-8BF0-73A894665AD8}" type="presParOf" srcId="{03AE7297-6251-4702-8F5D-A8E4C4676D90}" destId="{9E846CBF-6528-4E78-B759-957D081EB6E8}" srcOrd="10" destOrd="0" presId="urn:microsoft.com/office/officeart/2005/8/layout/list1"/>
    <dgm:cxn modelId="{7343CBFC-7F00-4EF3-A9EA-E86AD3031AEF}" type="presParOf" srcId="{03AE7297-6251-4702-8F5D-A8E4C4676D90}" destId="{16ABABA1-0659-4A01-B4A1-414146D564DA}" srcOrd="11" destOrd="0" presId="urn:microsoft.com/office/officeart/2005/8/layout/list1"/>
    <dgm:cxn modelId="{33EA7BD2-99D2-4F79-B2F8-A3F9EC5A79CB}" type="presParOf" srcId="{03AE7297-6251-4702-8F5D-A8E4C4676D90}" destId="{CB1E7510-8264-45B6-9008-B30A8599C57F}" srcOrd="12" destOrd="0" presId="urn:microsoft.com/office/officeart/2005/8/layout/list1"/>
    <dgm:cxn modelId="{51C0C572-3724-4173-8D15-51F6C49E5B02}" type="presParOf" srcId="{CB1E7510-8264-45B6-9008-B30A8599C57F}" destId="{1567AC21-4F9F-4D5E-8360-1C1AA46746F0}" srcOrd="0" destOrd="0" presId="urn:microsoft.com/office/officeart/2005/8/layout/list1"/>
    <dgm:cxn modelId="{1C3877A4-480A-4573-A08B-FC77BF4BD1A1}" type="presParOf" srcId="{CB1E7510-8264-45B6-9008-B30A8599C57F}" destId="{210D80FD-7BAA-4A68-9BC8-2B34D4F187C8}" srcOrd="1" destOrd="0" presId="urn:microsoft.com/office/officeart/2005/8/layout/list1"/>
    <dgm:cxn modelId="{8C63BC5E-C5DE-4EDD-AB4F-64851CF411CD}" type="presParOf" srcId="{03AE7297-6251-4702-8F5D-A8E4C4676D90}" destId="{F3906469-94E1-4B8E-9895-C279EAD3EFDF}" srcOrd="13" destOrd="0" presId="urn:microsoft.com/office/officeart/2005/8/layout/list1"/>
    <dgm:cxn modelId="{3DF3E1A4-F732-4D4F-B43B-650C544C4EB9}" type="presParOf" srcId="{03AE7297-6251-4702-8F5D-A8E4C4676D90}" destId="{3F2043B9-5FD7-4554-AFBE-802BA616FE0C}" srcOrd="14" destOrd="0" presId="urn:microsoft.com/office/officeart/2005/8/layout/list1"/>
    <dgm:cxn modelId="{0DE0CC42-DA5C-4E9F-953B-0AF8732D9732}" type="presParOf" srcId="{03AE7297-6251-4702-8F5D-A8E4C4676D90}" destId="{155BC552-0283-4F09-BFCF-9C325F460630}" srcOrd="15" destOrd="0" presId="urn:microsoft.com/office/officeart/2005/8/layout/list1"/>
    <dgm:cxn modelId="{B29CA456-4989-4AEF-AEA4-C75101C3F556}" type="presParOf" srcId="{03AE7297-6251-4702-8F5D-A8E4C4676D90}" destId="{457B38C7-8E5C-482F-A5AD-6CB6A90F8F9E}" srcOrd="16" destOrd="0" presId="urn:microsoft.com/office/officeart/2005/8/layout/list1"/>
    <dgm:cxn modelId="{DA2164F4-37F0-4C65-A056-10CA14A92F67}" type="presParOf" srcId="{457B38C7-8E5C-482F-A5AD-6CB6A90F8F9E}" destId="{9D89B395-233F-4701-BD14-0E148C43B873}" srcOrd="0" destOrd="0" presId="urn:microsoft.com/office/officeart/2005/8/layout/list1"/>
    <dgm:cxn modelId="{BE45C286-E0E9-4F2B-B9A4-45963A45B41D}" type="presParOf" srcId="{457B38C7-8E5C-482F-A5AD-6CB6A90F8F9E}" destId="{D73057FD-18D0-4F6D-AA1A-48EEBDC944F5}" srcOrd="1" destOrd="0" presId="urn:microsoft.com/office/officeart/2005/8/layout/list1"/>
    <dgm:cxn modelId="{8D7BD944-2543-4A15-8D2B-F4A13BB04154}" type="presParOf" srcId="{03AE7297-6251-4702-8F5D-A8E4C4676D90}" destId="{563AB14C-42E7-48EA-B822-318D1AE0DE51}" srcOrd="17" destOrd="0" presId="urn:microsoft.com/office/officeart/2005/8/layout/list1"/>
    <dgm:cxn modelId="{E73390C6-9AFE-44F8-AFDD-54875C483CAF}" type="presParOf" srcId="{03AE7297-6251-4702-8F5D-A8E4C4676D90}" destId="{AFFAB95C-DB67-4C11-B1D0-6F9B5B2C4F78}" srcOrd="18" destOrd="0" presId="urn:microsoft.com/office/officeart/2005/8/layout/list1"/>
    <dgm:cxn modelId="{9D9C9180-0EAD-4E40-8349-2D39EB46F1CD}" type="presParOf" srcId="{03AE7297-6251-4702-8F5D-A8E4C4676D90}" destId="{C00AA3F9-8156-45E0-AAD6-F24EB275D316}" srcOrd="19" destOrd="0" presId="urn:microsoft.com/office/officeart/2005/8/layout/list1"/>
    <dgm:cxn modelId="{5880C22B-EDA9-441C-BB21-3175F24306BE}" type="presParOf" srcId="{03AE7297-6251-4702-8F5D-A8E4C4676D90}" destId="{3FD596C7-86F4-429A-9D02-84D608ADDB2E}" srcOrd="20" destOrd="0" presId="urn:microsoft.com/office/officeart/2005/8/layout/list1"/>
    <dgm:cxn modelId="{20A9FB77-B2DF-4ABE-9FA8-DFE3D1CEE4F4}" type="presParOf" srcId="{3FD596C7-86F4-429A-9D02-84D608ADDB2E}" destId="{E6167645-71B2-4048-A966-4902085724EA}" srcOrd="0" destOrd="0" presId="urn:microsoft.com/office/officeart/2005/8/layout/list1"/>
    <dgm:cxn modelId="{AF97B8BB-87A9-4ABF-81BB-2121439779AB}" type="presParOf" srcId="{3FD596C7-86F4-429A-9D02-84D608ADDB2E}" destId="{80D65C10-3DBC-4973-BF6A-99AAC94456B6}" srcOrd="1" destOrd="0" presId="urn:microsoft.com/office/officeart/2005/8/layout/list1"/>
    <dgm:cxn modelId="{E050FE40-0DA6-4C62-BF74-6840B9059FF7}" type="presParOf" srcId="{03AE7297-6251-4702-8F5D-A8E4C4676D90}" destId="{22F1E9B2-B2A2-4FFE-97BD-8838178B239D}" srcOrd="21" destOrd="0" presId="urn:microsoft.com/office/officeart/2005/8/layout/list1"/>
    <dgm:cxn modelId="{BFA22742-D4CB-4ABF-8A68-0A25ABCB83B2}" type="presParOf" srcId="{03AE7297-6251-4702-8F5D-A8E4C4676D90}" destId="{2363ED31-AC7F-4806-9F9E-7A891A34C992}"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274D3D-E284-45A4-8CB7-BB136A6799A6}" type="doc">
      <dgm:prSet loTypeId="urn:microsoft.com/office/officeart/2005/8/layout/list1" loCatId="list" qsTypeId="urn:microsoft.com/office/officeart/2005/8/quickstyle/simple1" qsCatId="simple" csTypeId="urn:microsoft.com/office/officeart/2005/8/colors/accent3_1" csCatId="accent3" phldr="1"/>
      <dgm:spPr/>
      <dgm:t>
        <a:bodyPr/>
        <a:lstStyle/>
        <a:p>
          <a:endParaRPr lang="ru-RU"/>
        </a:p>
      </dgm:t>
    </dgm:pt>
    <dgm:pt modelId="{51CD8C06-D6E0-4C0B-83CF-975D7A9F47B8}">
      <dgm:prSet custT="1"/>
      <dgm:spPr/>
      <dgm:t>
        <a:bodyPr/>
        <a:lstStyle/>
        <a:p>
          <a:pPr algn="just"/>
          <a:r>
            <a:rPr lang="ru-RU" sz="1600" b="1" u="sng" dirty="0">
              <a:solidFill>
                <a:srgbClr val="002060"/>
              </a:solidFill>
              <a:latin typeface="+mn-lt"/>
              <a:cs typeface="Times New Roman" pitchFamily="18" charset="0"/>
            </a:rPr>
            <a:t>ЗОНА</a:t>
          </a:r>
          <a:r>
            <a:rPr lang="ru-RU" sz="1600" b="1" u="none" dirty="0">
              <a:solidFill>
                <a:srgbClr val="002060"/>
              </a:solidFill>
              <a:latin typeface="+mn-lt"/>
              <a:cs typeface="Times New Roman" pitchFamily="18" charset="0"/>
            </a:rPr>
            <a:t>:  </a:t>
          </a:r>
          <a:r>
            <a:rPr lang="ru-RU" sz="1600" b="1" u="none" dirty="0">
              <a:solidFill>
                <a:srgbClr val="002060"/>
              </a:solidFill>
              <a:latin typeface="+mn-lt"/>
              <a:cs typeface="Calibri" panose="020F0502020204030204" pitchFamily="34" charset="0"/>
            </a:rPr>
            <a:t>Ресурсосберегающие</a:t>
          </a:r>
          <a:r>
            <a:rPr lang="ru-RU" sz="1600" b="1" u="none" dirty="0">
              <a:solidFill>
                <a:srgbClr val="002060"/>
              </a:solidFill>
              <a:latin typeface="+mn-lt"/>
              <a:cs typeface="Times New Roman" pitchFamily="18" charset="0"/>
            </a:rPr>
            <a:t> технологии в сельском хозяйстве (511,0 </a:t>
          </a:r>
          <a:r>
            <a:rPr lang="ru-RU" sz="1600" b="1" u="none" dirty="0" err="1">
              <a:solidFill>
                <a:srgbClr val="002060"/>
              </a:solidFill>
              <a:latin typeface="+mn-lt"/>
              <a:cs typeface="Times New Roman" pitchFamily="18" charset="0"/>
            </a:rPr>
            <a:t>кв.м</a:t>
          </a:r>
          <a:r>
            <a:rPr lang="ru-RU" sz="1600" b="1" u="none" dirty="0">
              <a:solidFill>
                <a:srgbClr val="002060"/>
              </a:solidFill>
              <a:latin typeface="+mn-lt"/>
              <a:cs typeface="Times New Roman" pitchFamily="18" charset="0"/>
            </a:rPr>
            <a:t>): </a:t>
          </a:r>
          <a:r>
            <a:rPr lang="ru-RU" sz="1600" dirty="0">
              <a:solidFill>
                <a:schemeClr val="tx2"/>
              </a:solidFill>
            </a:rPr>
            <a:t>Кабинет специальных дисциплин «Эксплуатация сельскохозяйственных машин», Лаборатория «Цифровые технологии в сельском хозяйстве», Класс тренажеров сельскохозяйственных машин, Машино-тракторный парк</a:t>
          </a:r>
          <a:r>
            <a:rPr lang="ru-RU" sz="1600" b="1" u="none" dirty="0">
              <a:solidFill>
                <a:schemeClr val="tx2"/>
              </a:solidFill>
              <a:latin typeface="+mn-lt"/>
              <a:cs typeface="Times New Roman" pitchFamily="18" charset="0"/>
            </a:rPr>
            <a:t> </a:t>
          </a:r>
          <a:endParaRPr lang="ru-RU" sz="1600" dirty="0">
            <a:solidFill>
              <a:schemeClr val="tx2"/>
            </a:solidFill>
            <a:latin typeface="+mn-lt"/>
          </a:endParaRPr>
        </a:p>
      </dgm:t>
    </dgm:pt>
    <dgm:pt modelId="{AF1E1AA6-F251-414C-98A1-6D1A4E97FBF8}" type="parTrans" cxnId="{E4C50184-2BC2-4130-A995-1AADCD812102}">
      <dgm:prSet/>
      <dgm:spPr/>
      <dgm:t>
        <a:bodyPr/>
        <a:lstStyle/>
        <a:p>
          <a:endParaRPr lang="ru-RU">
            <a:solidFill>
              <a:srgbClr val="002060"/>
            </a:solidFill>
            <a:latin typeface="+mn-lt"/>
          </a:endParaRPr>
        </a:p>
      </dgm:t>
    </dgm:pt>
    <dgm:pt modelId="{F53BD7A0-A2C1-42A3-8FF9-790964E3173F}" type="sibTrans" cxnId="{E4C50184-2BC2-4130-A995-1AADCD812102}">
      <dgm:prSet/>
      <dgm:spPr/>
      <dgm:t>
        <a:bodyPr/>
        <a:lstStyle/>
        <a:p>
          <a:endParaRPr lang="ru-RU">
            <a:solidFill>
              <a:srgbClr val="002060"/>
            </a:solidFill>
            <a:latin typeface="+mn-lt"/>
          </a:endParaRPr>
        </a:p>
      </dgm:t>
    </dgm:pt>
    <dgm:pt modelId="{278D777B-1FB0-4378-A36B-4E7923D1D79F}">
      <dgm:prSet custT="1"/>
      <dgm:spPr/>
      <dgm:t>
        <a:bodyPr/>
        <a:lstStyle/>
        <a:p>
          <a:r>
            <a:rPr lang="ru-RU" sz="1600" b="1" u="sng" dirty="0">
              <a:solidFill>
                <a:srgbClr val="002060"/>
              </a:solidFill>
              <a:latin typeface="+mn-lt"/>
              <a:cs typeface="Times New Roman" pitchFamily="18" charset="0"/>
            </a:rPr>
            <a:t>ЗОНА</a:t>
          </a:r>
          <a:r>
            <a:rPr lang="ru-RU" sz="1600" b="1" u="none" dirty="0">
              <a:solidFill>
                <a:srgbClr val="002060"/>
              </a:solidFill>
              <a:latin typeface="+mn-lt"/>
              <a:cs typeface="Times New Roman" pitchFamily="18" charset="0"/>
            </a:rPr>
            <a:t>:  Ветеринария (124,4 </a:t>
          </a:r>
          <a:r>
            <a:rPr lang="ru-RU" sz="1600" b="1" u="none" dirty="0" err="1">
              <a:solidFill>
                <a:srgbClr val="002060"/>
              </a:solidFill>
              <a:latin typeface="+mn-lt"/>
              <a:cs typeface="Times New Roman" pitchFamily="18" charset="0"/>
            </a:rPr>
            <a:t>кв.м</a:t>
          </a:r>
          <a:r>
            <a:rPr lang="ru-RU" sz="1600" b="1" u="none" dirty="0">
              <a:solidFill>
                <a:srgbClr val="002060"/>
              </a:solidFill>
              <a:latin typeface="+mn-lt"/>
              <a:cs typeface="Times New Roman" pitchFamily="18" charset="0"/>
            </a:rPr>
            <a:t>): </a:t>
          </a:r>
          <a:r>
            <a:rPr lang="ru-RU" sz="1600" b="0" dirty="0">
              <a:solidFill>
                <a:schemeClr val="tx2"/>
              </a:solidFill>
            </a:rPr>
            <a:t>Лаборатория </a:t>
          </a:r>
          <a:r>
            <a:rPr lang="ru-RU" sz="1600" b="0" dirty="0" err="1">
              <a:solidFill>
                <a:schemeClr val="tx2"/>
              </a:solidFill>
            </a:rPr>
            <a:t>профкомпетенций</a:t>
          </a:r>
          <a:r>
            <a:rPr lang="ru-RU" sz="1600" b="0" dirty="0">
              <a:solidFill>
                <a:schemeClr val="tx2"/>
              </a:solidFill>
            </a:rPr>
            <a:t> по ветеринарии и зоотехнии, Лаборатория «Цифровое животноводство, Ветеринарная клиника  </a:t>
          </a:r>
          <a:r>
            <a:rPr lang="ru-RU" sz="1600" b="0" u="none" dirty="0">
              <a:solidFill>
                <a:schemeClr val="tx2"/>
              </a:solidFill>
              <a:latin typeface="+mn-lt"/>
              <a:cs typeface="Times New Roman" pitchFamily="18" charset="0"/>
            </a:rPr>
            <a:t> </a:t>
          </a:r>
          <a:endParaRPr lang="ru-RU" sz="1600" b="0" dirty="0">
            <a:solidFill>
              <a:schemeClr val="tx2"/>
            </a:solidFill>
            <a:latin typeface="+mn-lt"/>
          </a:endParaRPr>
        </a:p>
      </dgm:t>
    </dgm:pt>
    <dgm:pt modelId="{34BC2B7C-099A-4440-B5AE-972E1EC93AEB}" type="parTrans" cxnId="{F0E94C92-EC92-498A-820F-7F5E075B6D52}">
      <dgm:prSet/>
      <dgm:spPr/>
      <dgm:t>
        <a:bodyPr/>
        <a:lstStyle/>
        <a:p>
          <a:endParaRPr lang="ru-RU">
            <a:solidFill>
              <a:srgbClr val="002060"/>
            </a:solidFill>
            <a:latin typeface="+mn-lt"/>
          </a:endParaRPr>
        </a:p>
      </dgm:t>
    </dgm:pt>
    <dgm:pt modelId="{9C44B45D-8C2A-4AE0-94C9-D0D245F32F49}" type="sibTrans" cxnId="{F0E94C92-EC92-498A-820F-7F5E075B6D52}">
      <dgm:prSet/>
      <dgm:spPr/>
      <dgm:t>
        <a:bodyPr/>
        <a:lstStyle/>
        <a:p>
          <a:endParaRPr lang="ru-RU">
            <a:solidFill>
              <a:srgbClr val="002060"/>
            </a:solidFill>
            <a:latin typeface="+mn-lt"/>
          </a:endParaRPr>
        </a:p>
      </dgm:t>
    </dgm:pt>
    <dgm:pt modelId="{8DD01EDA-E315-425C-A969-522A0739A581}">
      <dgm:prSet phldrT="[Текст]" custT="1"/>
      <dgm:spPr/>
      <dgm:t>
        <a:bodyPr/>
        <a:lstStyle/>
        <a:p>
          <a:r>
            <a:rPr lang="ru-RU" sz="1600" b="1" u="sng" dirty="0">
              <a:solidFill>
                <a:srgbClr val="002060"/>
              </a:solidFill>
              <a:latin typeface="+mn-lt"/>
              <a:cs typeface="Calibri" panose="020F0502020204030204" pitchFamily="34" charset="0"/>
            </a:rPr>
            <a:t>ЗОНА</a:t>
          </a:r>
          <a:r>
            <a:rPr lang="ru-RU" sz="1600" b="1" u="none" dirty="0">
              <a:solidFill>
                <a:srgbClr val="002060"/>
              </a:solidFill>
              <a:latin typeface="+mn-lt"/>
              <a:cs typeface="Calibri" panose="020F0502020204030204" pitchFamily="34" charset="0"/>
            </a:rPr>
            <a:t>:  Агрономия и агротехнические работы (142,8 </a:t>
          </a:r>
          <a:r>
            <a:rPr lang="ru-RU" sz="1600" b="1" u="none" dirty="0" err="1">
              <a:solidFill>
                <a:srgbClr val="002060"/>
              </a:solidFill>
              <a:latin typeface="+mn-lt"/>
              <a:cs typeface="Calibri" panose="020F0502020204030204" pitchFamily="34" charset="0"/>
            </a:rPr>
            <a:t>кв.м</a:t>
          </a:r>
          <a:r>
            <a:rPr lang="ru-RU" sz="1600" b="1" u="none" dirty="0">
              <a:solidFill>
                <a:srgbClr val="002060"/>
              </a:solidFill>
              <a:latin typeface="+mn-lt"/>
              <a:cs typeface="Calibri" panose="020F0502020204030204" pitchFamily="34" charset="0"/>
            </a:rPr>
            <a:t>) : </a:t>
          </a:r>
          <a:r>
            <a:rPr lang="ru-RU" sz="1600" dirty="0">
              <a:solidFill>
                <a:schemeClr val="tx2"/>
              </a:solidFill>
              <a:effectLst/>
              <a:latin typeface="+mj-lt"/>
              <a:ea typeface="Calibri" panose="020F0502020204030204" pitchFamily="34" charset="0"/>
            </a:rPr>
            <a:t>Лаборатория цифровой агрономии, почвоведения и </a:t>
          </a:r>
          <a:r>
            <a:rPr lang="ru-RU" sz="1600" dirty="0" err="1">
              <a:solidFill>
                <a:schemeClr val="tx2"/>
              </a:solidFill>
              <a:effectLst/>
              <a:latin typeface="+mj-lt"/>
              <a:ea typeface="Calibri" panose="020F0502020204030204" pitchFamily="34" charset="0"/>
            </a:rPr>
            <a:t>фитоэкспертизы</a:t>
          </a:r>
          <a:r>
            <a:rPr lang="ru-RU" sz="1600" dirty="0">
              <a:solidFill>
                <a:schemeClr val="tx2"/>
              </a:solidFill>
              <a:effectLst/>
              <a:latin typeface="+mj-lt"/>
              <a:ea typeface="Calibri" panose="020F0502020204030204" pitchFamily="34" charset="0"/>
            </a:rPr>
            <a:t>;  Лаборатория микробиологии</a:t>
          </a:r>
          <a:r>
            <a:rPr lang="ru-RU" sz="1600" b="1" u="none" dirty="0">
              <a:solidFill>
                <a:schemeClr val="tx2"/>
              </a:solidFill>
              <a:latin typeface="+mj-lt"/>
              <a:cs typeface="Calibri" panose="020F0502020204030204" pitchFamily="34" charset="0"/>
            </a:rPr>
            <a:t>  </a:t>
          </a:r>
        </a:p>
      </dgm:t>
    </dgm:pt>
    <dgm:pt modelId="{65CC498E-439D-409B-9B21-2B1061D9D110}" type="sibTrans" cxnId="{E32221E6-1FB0-4BD4-8DA4-E94611CD53C9}">
      <dgm:prSet/>
      <dgm:spPr/>
      <dgm:t>
        <a:bodyPr/>
        <a:lstStyle/>
        <a:p>
          <a:endParaRPr lang="ru-RU">
            <a:solidFill>
              <a:srgbClr val="002060"/>
            </a:solidFill>
            <a:latin typeface="+mn-lt"/>
          </a:endParaRPr>
        </a:p>
      </dgm:t>
    </dgm:pt>
    <dgm:pt modelId="{0EC1FDDC-721A-459B-B6E4-F4A9A9138D88}" type="parTrans" cxnId="{E32221E6-1FB0-4BD4-8DA4-E94611CD53C9}">
      <dgm:prSet/>
      <dgm:spPr/>
      <dgm:t>
        <a:bodyPr/>
        <a:lstStyle/>
        <a:p>
          <a:endParaRPr lang="ru-RU">
            <a:solidFill>
              <a:srgbClr val="002060"/>
            </a:solidFill>
            <a:latin typeface="+mn-lt"/>
          </a:endParaRPr>
        </a:p>
      </dgm:t>
    </dgm:pt>
    <dgm:pt modelId="{67AFB017-75A7-42EF-92E0-E8C0BB1911CD}">
      <dgm:prSet custT="1"/>
      <dgm:spPr/>
      <dgm:t>
        <a:bodyPr/>
        <a:lstStyle/>
        <a:p>
          <a:pPr algn="just"/>
          <a:r>
            <a:rPr lang="ru-RU" sz="1600" b="1" u="sng" dirty="0">
              <a:solidFill>
                <a:srgbClr val="002060"/>
              </a:solidFill>
              <a:latin typeface="+mn-lt"/>
              <a:cs typeface="Times New Roman" pitchFamily="18" charset="0"/>
            </a:rPr>
            <a:t>ЗОНА</a:t>
          </a:r>
          <a:r>
            <a:rPr lang="ru-RU" sz="1600" b="1" u="none" dirty="0">
              <a:solidFill>
                <a:srgbClr val="002060"/>
              </a:solidFill>
              <a:latin typeface="+mn-lt"/>
              <a:cs typeface="Times New Roman" pitchFamily="18" charset="0"/>
            </a:rPr>
            <a:t>:  </a:t>
          </a:r>
          <a:r>
            <a:rPr lang="ru-RU" sz="1600" b="1" u="none" dirty="0">
              <a:solidFill>
                <a:srgbClr val="002060"/>
              </a:solidFill>
              <a:latin typeface="+mn-lt"/>
              <a:cs typeface="Calibri" panose="020F0502020204030204" pitchFamily="34" charset="0"/>
            </a:rPr>
            <a:t>Растениеводство защищенного грунта (1700,0 </a:t>
          </a:r>
          <a:r>
            <a:rPr lang="ru-RU" sz="1600" b="1" u="none" dirty="0" err="1">
              <a:solidFill>
                <a:srgbClr val="002060"/>
              </a:solidFill>
              <a:latin typeface="+mn-lt"/>
              <a:cs typeface="Calibri" panose="020F0502020204030204" pitchFamily="34" charset="0"/>
            </a:rPr>
            <a:t>кв.м</a:t>
          </a:r>
          <a:r>
            <a:rPr lang="ru-RU" sz="1600" b="1" u="none" dirty="0">
              <a:solidFill>
                <a:srgbClr val="002060"/>
              </a:solidFill>
              <a:latin typeface="+mn-lt"/>
              <a:cs typeface="Calibri" panose="020F0502020204030204" pitchFamily="34" charset="0"/>
            </a:rPr>
            <a:t>.): </a:t>
          </a:r>
          <a:r>
            <a:rPr lang="ru-RU" sz="1600" b="0" u="none" dirty="0">
              <a:solidFill>
                <a:schemeClr val="tx2"/>
              </a:solidFill>
              <a:latin typeface="+mn-lt"/>
              <a:cs typeface="Times New Roman" pitchFamily="18" charset="0"/>
            </a:rPr>
            <a:t>Лаборатория учебная теплица </a:t>
          </a:r>
          <a:endParaRPr lang="ru-RU" sz="1600" b="0" dirty="0">
            <a:solidFill>
              <a:schemeClr val="tx2"/>
            </a:solidFill>
            <a:latin typeface="+mn-lt"/>
          </a:endParaRPr>
        </a:p>
      </dgm:t>
    </dgm:pt>
    <dgm:pt modelId="{5EC8C0CD-5AFF-4945-91C9-EBBB6ED4C26C}" type="parTrans" cxnId="{CDBA8C2A-4F52-4316-9BEE-05CA07DED76D}">
      <dgm:prSet/>
      <dgm:spPr/>
      <dgm:t>
        <a:bodyPr/>
        <a:lstStyle/>
        <a:p>
          <a:endParaRPr lang="ru-RU">
            <a:solidFill>
              <a:srgbClr val="002060"/>
            </a:solidFill>
            <a:latin typeface="+mn-lt"/>
          </a:endParaRPr>
        </a:p>
      </dgm:t>
    </dgm:pt>
    <dgm:pt modelId="{DB1281B4-8030-4911-9F16-BD7F7A739B8D}" type="sibTrans" cxnId="{CDBA8C2A-4F52-4316-9BEE-05CA07DED76D}">
      <dgm:prSet/>
      <dgm:spPr/>
      <dgm:t>
        <a:bodyPr/>
        <a:lstStyle/>
        <a:p>
          <a:endParaRPr lang="ru-RU">
            <a:solidFill>
              <a:srgbClr val="002060"/>
            </a:solidFill>
            <a:latin typeface="+mn-lt"/>
          </a:endParaRPr>
        </a:p>
      </dgm:t>
    </dgm:pt>
    <dgm:pt modelId="{50FEE787-B133-40EF-AFC8-4BC2C613AE7D}">
      <dgm:prSet custT="1"/>
      <dgm:spPr/>
      <dgm:t>
        <a:bodyPr/>
        <a:lstStyle/>
        <a:p>
          <a:r>
            <a:rPr lang="ru-RU" sz="1600" b="1" u="sng" kern="1200" dirty="0">
              <a:solidFill>
                <a:srgbClr val="002060"/>
              </a:solidFill>
              <a:latin typeface="Calibri"/>
              <a:ea typeface="+mn-ea"/>
              <a:cs typeface="Times New Roman" pitchFamily="18" charset="0"/>
            </a:rPr>
            <a:t>ЗОНА:</a:t>
          </a:r>
          <a:r>
            <a:rPr lang="ru-RU" sz="1600" b="1" u="none" kern="1200" dirty="0">
              <a:solidFill>
                <a:srgbClr val="002060"/>
              </a:solidFill>
              <a:latin typeface="Calibri"/>
              <a:ea typeface="+mn-ea"/>
              <a:cs typeface="Times New Roman" pitchFamily="18" charset="0"/>
            </a:rPr>
            <a:t>  Диагностика и ремонт сельскохозяйственной техники (193,0 </a:t>
          </a:r>
          <a:r>
            <a:rPr lang="ru-RU" sz="1600" b="1" u="none" kern="1200" dirty="0" err="1">
              <a:solidFill>
                <a:srgbClr val="002060"/>
              </a:solidFill>
              <a:latin typeface="Calibri"/>
              <a:ea typeface="+mn-ea"/>
              <a:cs typeface="Times New Roman" pitchFamily="18" charset="0"/>
            </a:rPr>
            <a:t>кв.м</a:t>
          </a:r>
          <a:r>
            <a:rPr lang="ru-RU" sz="1600" b="1" u="none" kern="1200" dirty="0">
              <a:solidFill>
                <a:srgbClr val="002060"/>
              </a:solidFill>
              <a:latin typeface="Calibri"/>
              <a:ea typeface="+mn-ea"/>
              <a:cs typeface="Times New Roman" pitchFamily="18" charset="0"/>
            </a:rPr>
            <a:t>): </a:t>
          </a:r>
          <a:r>
            <a:rPr lang="ru-RU" sz="1600" b="0" u="none" kern="1200" dirty="0">
              <a:solidFill>
                <a:schemeClr val="tx2"/>
              </a:solidFill>
              <a:latin typeface="Calibri"/>
              <a:ea typeface="+mn-ea"/>
              <a:cs typeface="Times New Roman" pitchFamily="18" charset="0"/>
            </a:rPr>
            <a:t>Участок диагностики и ремонта сельскохозяйственных машин</a:t>
          </a:r>
        </a:p>
      </dgm:t>
    </dgm:pt>
    <dgm:pt modelId="{9C723E14-926C-4332-94A8-4C1B3DB34868}" type="parTrans" cxnId="{67D944E3-160B-477C-94D8-D73BE6E4099F}">
      <dgm:prSet/>
      <dgm:spPr/>
      <dgm:t>
        <a:bodyPr/>
        <a:lstStyle/>
        <a:p>
          <a:endParaRPr lang="ru-RU"/>
        </a:p>
      </dgm:t>
    </dgm:pt>
    <dgm:pt modelId="{C1697564-6632-4048-8478-ECF5CCB351D1}" type="sibTrans" cxnId="{67D944E3-160B-477C-94D8-D73BE6E4099F}">
      <dgm:prSet/>
      <dgm:spPr/>
      <dgm:t>
        <a:bodyPr/>
        <a:lstStyle/>
        <a:p>
          <a:endParaRPr lang="ru-RU"/>
        </a:p>
      </dgm:t>
    </dgm:pt>
    <dgm:pt modelId="{0A5341B3-4950-4C11-8739-B0470D6C6762}">
      <dgm:prSet phldrT="[Текст]" custT="1"/>
      <dgm:spPr/>
      <dgm:t>
        <a:bodyPr/>
        <a:lstStyle/>
        <a:p>
          <a:pPr algn="just"/>
          <a:r>
            <a:rPr lang="ru-RU" sz="1600" b="1" u="sng" dirty="0">
              <a:solidFill>
                <a:srgbClr val="002060"/>
              </a:solidFill>
              <a:latin typeface="+mn-lt"/>
              <a:cs typeface="Times New Roman" pitchFamily="18" charset="0"/>
            </a:rPr>
            <a:t>ЗОНА</a:t>
          </a:r>
          <a:r>
            <a:rPr lang="ru-RU" sz="1600" b="1" u="none" dirty="0">
              <a:solidFill>
                <a:srgbClr val="002060"/>
              </a:solidFill>
              <a:latin typeface="+mn-lt"/>
              <a:cs typeface="Times New Roman" pitchFamily="18" charset="0"/>
            </a:rPr>
            <a:t>:  Сити-фермер (50,6 </a:t>
          </a:r>
          <a:r>
            <a:rPr lang="ru-RU" sz="1600" b="1" u="none" dirty="0" err="1">
              <a:solidFill>
                <a:srgbClr val="002060"/>
              </a:solidFill>
              <a:latin typeface="+mn-lt"/>
              <a:cs typeface="Times New Roman" pitchFamily="18" charset="0"/>
            </a:rPr>
            <a:t>кв.м</a:t>
          </a:r>
          <a:r>
            <a:rPr lang="ru-RU" sz="1600" b="1" u="none" dirty="0">
              <a:solidFill>
                <a:srgbClr val="002060"/>
              </a:solidFill>
              <a:latin typeface="+mn-lt"/>
              <a:cs typeface="Times New Roman" pitchFamily="18" charset="0"/>
            </a:rPr>
            <a:t>): </a:t>
          </a:r>
          <a:r>
            <a:rPr lang="ru-RU" sz="1600" dirty="0">
              <a:solidFill>
                <a:schemeClr val="tx2"/>
              </a:solidFill>
            </a:rPr>
            <a:t>Лаборатория Сити-фермер</a:t>
          </a:r>
          <a:r>
            <a:rPr lang="ru-RU" sz="1600" b="1" u="none" dirty="0">
              <a:solidFill>
                <a:schemeClr val="tx2"/>
              </a:solidFill>
              <a:latin typeface="+mn-lt"/>
              <a:cs typeface="Times New Roman" pitchFamily="18" charset="0"/>
            </a:rPr>
            <a:t> </a:t>
          </a:r>
        </a:p>
      </dgm:t>
    </dgm:pt>
    <dgm:pt modelId="{356CFD86-4814-4DE0-A08B-5BF9A79852A6}" type="sibTrans" cxnId="{FBF15918-A2A5-4478-9612-1B785213076A}">
      <dgm:prSet/>
      <dgm:spPr/>
      <dgm:t>
        <a:bodyPr/>
        <a:lstStyle/>
        <a:p>
          <a:endParaRPr lang="ru-RU">
            <a:solidFill>
              <a:srgbClr val="002060"/>
            </a:solidFill>
            <a:latin typeface="+mn-lt"/>
          </a:endParaRPr>
        </a:p>
      </dgm:t>
    </dgm:pt>
    <dgm:pt modelId="{E6B76444-B98D-493D-A350-911778351AD8}" type="parTrans" cxnId="{FBF15918-A2A5-4478-9612-1B785213076A}">
      <dgm:prSet/>
      <dgm:spPr/>
      <dgm:t>
        <a:bodyPr/>
        <a:lstStyle/>
        <a:p>
          <a:endParaRPr lang="ru-RU">
            <a:solidFill>
              <a:srgbClr val="002060"/>
            </a:solidFill>
            <a:latin typeface="+mn-lt"/>
          </a:endParaRPr>
        </a:p>
      </dgm:t>
    </dgm:pt>
    <dgm:pt modelId="{03AE7297-6251-4702-8F5D-A8E4C4676D90}" type="pres">
      <dgm:prSet presAssocID="{54274D3D-E284-45A4-8CB7-BB136A6799A6}" presName="linear" presStyleCnt="0">
        <dgm:presLayoutVars>
          <dgm:dir/>
          <dgm:animLvl val="lvl"/>
          <dgm:resizeHandles val="exact"/>
        </dgm:presLayoutVars>
      </dgm:prSet>
      <dgm:spPr/>
    </dgm:pt>
    <dgm:pt modelId="{B7C2BA36-8F10-4140-92FC-BED1C06DCB96}" type="pres">
      <dgm:prSet presAssocID="{8DD01EDA-E315-425C-A969-522A0739A581}" presName="parentLin" presStyleCnt="0"/>
      <dgm:spPr/>
    </dgm:pt>
    <dgm:pt modelId="{F772487F-CBB4-4300-8230-87CE2C541FED}" type="pres">
      <dgm:prSet presAssocID="{8DD01EDA-E315-425C-A969-522A0739A581}" presName="parentLeftMargin" presStyleLbl="node1" presStyleIdx="0" presStyleCnt="6"/>
      <dgm:spPr/>
    </dgm:pt>
    <dgm:pt modelId="{FBD7B752-1FE1-4497-8640-19D01CD1C0C7}" type="pres">
      <dgm:prSet presAssocID="{8DD01EDA-E315-425C-A969-522A0739A581}" presName="parentText" presStyleLbl="node1" presStyleIdx="0" presStyleCnt="6" custScaleX="155650" custScaleY="505642" custLinFactY="-19890" custLinFactNeighborX="-3839" custLinFactNeighborY="-100000">
        <dgm:presLayoutVars>
          <dgm:chMax val="0"/>
          <dgm:bulletEnabled val="1"/>
        </dgm:presLayoutVars>
      </dgm:prSet>
      <dgm:spPr/>
    </dgm:pt>
    <dgm:pt modelId="{9AE00D38-05CE-4DCA-948F-C068E62EE97A}" type="pres">
      <dgm:prSet presAssocID="{8DD01EDA-E315-425C-A969-522A0739A581}" presName="negativeSpace" presStyleCnt="0"/>
      <dgm:spPr/>
    </dgm:pt>
    <dgm:pt modelId="{47E4B113-96E8-4824-957D-465AD8C89994}" type="pres">
      <dgm:prSet presAssocID="{8DD01EDA-E315-425C-A969-522A0739A581}" presName="childText" presStyleLbl="conFgAcc1" presStyleIdx="0" presStyleCnt="6" custLinFactY="-30887" custLinFactNeighborY="-100000">
        <dgm:presLayoutVars>
          <dgm:bulletEnabled val="1"/>
        </dgm:presLayoutVars>
      </dgm:prSet>
      <dgm:spPr>
        <a:solidFill>
          <a:schemeClr val="accent6">
            <a:lumMod val="20000"/>
            <a:lumOff val="80000"/>
            <a:alpha val="90000"/>
          </a:schemeClr>
        </a:solidFill>
      </dgm:spPr>
    </dgm:pt>
    <dgm:pt modelId="{EC071E7F-BB42-41EE-9668-4D0E5A9E257C}" type="pres">
      <dgm:prSet presAssocID="{65CC498E-439D-409B-9B21-2B1061D9D110}" presName="spaceBetweenRectangles" presStyleCnt="0"/>
      <dgm:spPr/>
    </dgm:pt>
    <dgm:pt modelId="{26849416-E633-4B9A-B236-3CEE4FB8D570}" type="pres">
      <dgm:prSet presAssocID="{0A5341B3-4950-4C11-8739-B0470D6C6762}" presName="parentLin" presStyleCnt="0"/>
      <dgm:spPr/>
    </dgm:pt>
    <dgm:pt modelId="{7371E780-F587-48EA-A67B-D5767EC1A171}" type="pres">
      <dgm:prSet presAssocID="{0A5341B3-4950-4C11-8739-B0470D6C6762}" presName="parentLeftMargin" presStyleLbl="node1" presStyleIdx="0" presStyleCnt="6"/>
      <dgm:spPr/>
    </dgm:pt>
    <dgm:pt modelId="{5B6DE824-4853-4ED8-9435-78BDF4BC73EA}" type="pres">
      <dgm:prSet presAssocID="{0A5341B3-4950-4C11-8739-B0470D6C6762}" presName="parentText" presStyleLbl="node1" presStyleIdx="1" presStyleCnt="6" custScaleX="145994" custScaleY="385102" custLinFactNeighborX="5401" custLinFactNeighborY="-10872">
        <dgm:presLayoutVars>
          <dgm:chMax val="0"/>
          <dgm:bulletEnabled val="1"/>
        </dgm:presLayoutVars>
      </dgm:prSet>
      <dgm:spPr/>
    </dgm:pt>
    <dgm:pt modelId="{8EF08FD5-179A-499E-B527-13EFDE4866CF}" type="pres">
      <dgm:prSet presAssocID="{0A5341B3-4950-4C11-8739-B0470D6C6762}" presName="negativeSpace" presStyleCnt="0"/>
      <dgm:spPr/>
    </dgm:pt>
    <dgm:pt modelId="{F9BE7DE9-35CF-48D3-ADD3-591E7EBC790C}" type="pres">
      <dgm:prSet presAssocID="{0A5341B3-4950-4C11-8739-B0470D6C6762}" presName="childText" presStyleLbl="conFgAcc1" presStyleIdx="1" presStyleCnt="6" custLinFactNeighborX="-759" custLinFactNeighborY="85563">
        <dgm:presLayoutVars>
          <dgm:bulletEnabled val="1"/>
        </dgm:presLayoutVars>
      </dgm:prSet>
      <dgm:spPr>
        <a:solidFill>
          <a:schemeClr val="accent6">
            <a:lumMod val="20000"/>
            <a:lumOff val="80000"/>
            <a:alpha val="90000"/>
          </a:schemeClr>
        </a:solidFill>
      </dgm:spPr>
    </dgm:pt>
    <dgm:pt modelId="{49EF1FD5-6B32-4933-B35F-4653876BFD89}" type="pres">
      <dgm:prSet presAssocID="{356CFD86-4814-4DE0-A08B-5BF9A79852A6}" presName="spaceBetweenRectangles" presStyleCnt="0"/>
      <dgm:spPr/>
    </dgm:pt>
    <dgm:pt modelId="{39CCD7F0-0129-4295-897C-D1B992C8F6CD}" type="pres">
      <dgm:prSet presAssocID="{278D777B-1FB0-4378-A36B-4E7923D1D79F}" presName="parentLin" presStyleCnt="0"/>
      <dgm:spPr/>
    </dgm:pt>
    <dgm:pt modelId="{2198313A-C8E6-425C-BA37-E1E4520E410F}" type="pres">
      <dgm:prSet presAssocID="{278D777B-1FB0-4378-A36B-4E7923D1D79F}" presName="parentLeftMargin" presStyleLbl="node1" presStyleIdx="1" presStyleCnt="6"/>
      <dgm:spPr/>
    </dgm:pt>
    <dgm:pt modelId="{DF77D396-5621-442F-8032-A077DE875BC5}" type="pres">
      <dgm:prSet presAssocID="{278D777B-1FB0-4378-A36B-4E7923D1D79F}" presName="parentText" presStyleLbl="node1" presStyleIdx="2" presStyleCnt="6" custScaleX="137117" custScaleY="447621" custLinFactNeighborX="1771" custLinFactNeighborY="48286">
        <dgm:presLayoutVars>
          <dgm:chMax val="0"/>
          <dgm:bulletEnabled val="1"/>
        </dgm:presLayoutVars>
      </dgm:prSet>
      <dgm:spPr/>
    </dgm:pt>
    <dgm:pt modelId="{90921F0B-9CFE-4AB2-8A1E-CD39615F1947}" type="pres">
      <dgm:prSet presAssocID="{278D777B-1FB0-4378-A36B-4E7923D1D79F}" presName="negativeSpace" presStyleCnt="0"/>
      <dgm:spPr/>
    </dgm:pt>
    <dgm:pt modelId="{9E846CBF-6528-4E78-B759-957D081EB6E8}" type="pres">
      <dgm:prSet presAssocID="{278D777B-1FB0-4378-A36B-4E7923D1D79F}" presName="childText" presStyleLbl="conFgAcc1" presStyleIdx="2" presStyleCnt="6" custLinFactY="85569" custLinFactNeighborY="100000">
        <dgm:presLayoutVars>
          <dgm:bulletEnabled val="1"/>
        </dgm:presLayoutVars>
      </dgm:prSet>
      <dgm:spPr>
        <a:solidFill>
          <a:schemeClr val="accent6">
            <a:lumMod val="20000"/>
            <a:lumOff val="80000"/>
            <a:alpha val="90000"/>
          </a:schemeClr>
        </a:solidFill>
      </dgm:spPr>
    </dgm:pt>
    <dgm:pt modelId="{16ABABA1-0659-4A01-B4A1-414146D564DA}" type="pres">
      <dgm:prSet presAssocID="{9C44B45D-8C2A-4AE0-94C9-D0D245F32F49}" presName="spaceBetweenRectangles" presStyleCnt="0"/>
      <dgm:spPr/>
    </dgm:pt>
    <dgm:pt modelId="{CB1E7510-8264-45B6-9008-B30A8599C57F}" type="pres">
      <dgm:prSet presAssocID="{51CD8C06-D6E0-4C0B-83CF-975D7A9F47B8}" presName="parentLin" presStyleCnt="0"/>
      <dgm:spPr/>
    </dgm:pt>
    <dgm:pt modelId="{1567AC21-4F9F-4D5E-8360-1C1AA46746F0}" type="pres">
      <dgm:prSet presAssocID="{51CD8C06-D6E0-4C0B-83CF-975D7A9F47B8}" presName="parentLeftMargin" presStyleLbl="node1" presStyleIdx="2" presStyleCnt="6"/>
      <dgm:spPr/>
    </dgm:pt>
    <dgm:pt modelId="{210D80FD-7BAA-4A68-9BC8-2B34D4F187C8}" type="pres">
      <dgm:prSet presAssocID="{51CD8C06-D6E0-4C0B-83CF-975D7A9F47B8}" presName="parentText" presStyleLbl="node1" presStyleIdx="3" presStyleCnt="6" custScaleX="148598" custScaleY="648052" custLinFactNeighborX="-15594" custLinFactNeighborY="50683">
        <dgm:presLayoutVars>
          <dgm:chMax val="0"/>
          <dgm:bulletEnabled val="1"/>
        </dgm:presLayoutVars>
      </dgm:prSet>
      <dgm:spPr/>
    </dgm:pt>
    <dgm:pt modelId="{F3906469-94E1-4B8E-9895-C279EAD3EFDF}" type="pres">
      <dgm:prSet presAssocID="{51CD8C06-D6E0-4C0B-83CF-975D7A9F47B8}" presName="negativeSpace" presStyleCnt="0"/>
      <dgm:spPr/>
    </dgm:pt>
    <dgm:pt modelId="{3F2043B9-5FD7-4554-AFBE-802BA616FE0C}" type="pres">
      <dgm:prSet presAssocID="{51CD8C06-D6E0-4C0B-83CF-975D7A9F47B8}" presName="childText" presStyleLbl="conFgAcc1" presStyleIdx="3" presStyleCnt="6" custLinFactY="33510" custLinFactNeighborX="415" custLinFactNeighborY="100000">
        <dgm:presLayoutVars>
          <dgm:bulletEnabled val="1"/>
        </dgm:presLayoutVars>
      </dgm:prSet>
      <dgm:spPr>
        <a:solidFill>
          <a:schemeClr val="accent6">
            <a:lumMod val="20000"/>
            <a:lumOff val="80000"/>
            <a:alpha val="90000"/>
          </a:schemeClr>
        </a:solidFill>
      </dgm:spPr>
    </dgm:pt>
    <dgm:pt modelId="{155BC552-0283-4F09-BFCF-9C325F460630}" type="pres">
      <dgm:prSet presAssocID="{F53BD7A0-A2C1-42A3-8FF9-790964E3173F}" presName="spaceBetweenRectangles" presStyleCnt="0"/>
      <dgm:spPr/>
    </dgm:pt>
    <dgm:pt modelId="{457B38C7-8E5C-482F-A5AD-6CB6A90F8F9E}" type="pres">
      <dgm:prSet presAssocID="{67AFB017-75A7-42EF-92E0-E8C0BB1911CD}" presName="parentLin" presStyleCnt="0"/>
      <dgm:spPr/>
    </dgm:pt>
    <dgm:pt modelId="{9D89B395-233F-4701-BD14-0E148C43B873}" type="pres">
      <dgm:prSet presAssocID="{67AFB017-75A7-42EF-92E0-E8C0BB1911CD}" presName="parentLeftMargin" presStyleLbl="node1" presStyleIdx="3" presStyleCnt="6"/>
      <dgm:spPr/>
    </dgm:pt>
    <dgm:pt modelId="{D73057FD-18D0-4F6D-AA1A-48EEBDC944F5}" type="pres">
      <dgm:prSet presAssocID="{67AFB017-75A7-42EF-92E0-E8C0BB1911CD}" presName="parentText" presStyleLbl="node1" presStyleIdx="4" presStyleCnt="6" custScaleX="149815" custScaleY="421696" custLinFactNeighborX="-32977" custLinFactNeighborY="75146">
        <dgm:presLayoutVars>
          <dgm:chMax val="0"/>
          <dgm:bulletEnabled val="1"/>
        </dgm:presLayoutVars>
      </dgm:prSet>
      <dgm:spPr/>
    </dgm:pt>
    <dgm:pt modelId="{563AB14C-42E7-48EA-B822-318D1AE0DE51}" type="pres">
      <dgm:prSet presAssocID="{67AFB017-75A7-42EF-92E0-E8C0BB1911CD}" presName="negativeSpace" presStyleCnt="0"/>
      <dgm:spPr/>
    </dgm:pt>
    <dgm:pt modelId="{AFFAB95C-DB67-4C11-B1D0-6F9B5B2C4F78}" type="pres">
      <dgm:prSet presAssocID="{67AFB017-75A7-42EF-92E0-E8C0BB1911CD}" presName="childText" presStyleLbl="conFgAcc1" presStyleIdx="4" presStyleCnt="6" custLinFactY="92341" custLinFactNeighborY="100000">
        <dgm:presLayoutVars>
          <dgm:bulletEnabled val="1"/>
        </dgm:presLayoutVars>
      </dgm:prSet>
      <dgm:spPr>
        <a:solidFill>
          <a:schemeClr val="accent6">
            <a:lumMod val="20000"/>
            <a:lumOff val="80000"/>
            <a:alpha val="90000"/>
          </a:schemeClr>
        </a:solidFill>
      </dgm:spPr>
    </dgm:pt>
    <dgm:pt modelId="{9989D0C6-A50E-4F02-AA6F-854D3C9C23C3}" type="pres">
      <dgm:prSet presAssocID="{DB1281B4-8030-4911-9F16-BD7F7A739B8D}" presName="spaceBetweenRectangles" presStyleCnt="0"/>
      <dgm:spPr/>
    </dgm:pt>
    <dgm:pt modelId="{FAB5164D-17F0-4282-83DF-0E074D491C9F}" type="pres">
      <dgm:prSet presAssocID="{50FEE787-B133-40EF-AFC8-4BC2C613AE7D}" presName="parentLin" presStyleCnt="0"/>
      <dgm:spPr/>
    </dgm:pt>
    <dgm:pt modelId="{56EAFEC8-87A1-4ED3-9DB1-1A787DE744F2}" type="pres">
      <dgm:prSet presAssocID="{50FEE787-B133-40EF-AFC8-4BC2C613AE7D}" presName="parentLeftMargin" presStyleLbl="node1" presStyleIdx="4" presStyleCnt="6"/>
      <dgm:spPr/>
    </dgm:pt>
    <dgm:pt modelId="{55D61E31-CD21-4DFB-A3A1-C3E2DB9D5668}" type="pres">
      <dgm:prSet presAssocID="{50FEE787-B133-40EF-AFC8-4BC2C613AE7D}" presName="parentText" presStyleLbl="node1" presStyleIdx="5" presStyleCnt="6" custScaleX="145032" custScaleY="480060" custLinFactY="16655" custLinFactNeighborX="-32977" custLinFactNeighborY="100000">
        <dgm:presLayoutVars>
          <dgm:chMax val="0"/>
          <dgm:bulletEnabled val="1"/>
        </dgm:presLayoutVars>
      </dgm:prSet>
      <dgm:spPr/>
    </dgm:pt>
    <dgm:pt modelId="{74342DD8-B7EB-49F9-8184-01A3797E6EBE}" type="pres">
      <dgm:prSet presAssocID="{50FEE787-B133-40EF-AFC8-4BC2C613AE7D}" presName="negativeSpace" presStyleCnt="0"/>
      <dgm:spPr/>
    </dgm:pt>
    <dgm:pt modelId="{2EC37C2E-9EDB-4EA6-A8BC-D7B75E6AE4EF}" type="pres">
      <dgm:prSet presAssocID="{50FEE787-B133-40EF-AFC8-4BC2C613AE7D}" presName="childText" presStyleLbl="conFgAcc1" presStyleIdx="5" presStyleCnt="6" custLinFactY="100000" custLinFactNeighborX="-661" custLinFactNeighborY="154807">
        <dgm:presLayoutVars>
          <dgm:bulletEnabled val="1"/>
        </dgm:presLayoutVars>
      </dgm:prSet>
      <dgm:spPr>
        <a:solidFill>
          <a:schemeClr val="accent6">
            <a:lumMod val="20000"/>
            <a:lumOff val="80000"/>
            <a:alpha val="90000"/>
          </a:schemeClr>
        </a:solidFill>
      </dgm:spPr>
    </dgm:pt>
  </dgm:ptLst>
  <dgm:cxnLst>
    <dgm:cxn modelId="{8967A007-1B35-4550-8515-5EEB02E20139}" type="presOf" srcId="{67AFB017-75A7-42EF-92E0-E8C0BB1911CD}" destId="{9D89B395-233F-4701-BD14-0E148C43B873}" srcOrd="0" destOrd="0" presId="urn:microsoft.com/office/officeart/2005/8/layout/list1"/>
    <dgm:cxn modelId="{AB807E0A-4BD9-492F-9308-72115FD560A5}" type="presOf" srcId="{51CD8C06-D6E0-4C0B-83CF-975D7A9F47B8}" destId="{210D80FD-7BAA-4A68-9BC8-2B34D4F187C8}" srcOrd="1" destOrd="0" presId="urn:microsoft.com/office/officeart/2005/8/layout/list1"/>
    <dgm:cxn modelId="{F77C320B-B763-439B-B746-43CFFB8512A2}" type="presOf" srcId="{54274D3D-E284-45A4-8CB7-BB136A6799A6}" destId="{03AE7297-6251-4702-8F5D-A8E4C4676D90}" srcOrd="0" destOrd="0" presId="urn:microsoft.com/office/officeart/2005/8/layout/list1"/>
    <dgm:cxn modelId="{76BD200E-3550-4C48-AC4F-FADA7B93E348}" type="presOf" srcId="{50FEE787-B133-40EF-AFC8-4BC2C613AE7D}" destId="{56EAFEC8-87A1-4ED3-9DB1-1A787DE744F2}" srcOrd="0" destOrd="0" presId="urn:microsoft.com/office/officeart/2005/8/layout/list1"/>
    <dgm:cxn modelId="{FBF15918-A2A5-4478-9612-1B785213076A}" srcId="{54274D3D-E284-45A4-8CB7-BB136A6799A6}" destId="{0A5341B3-4950-4C11-8739-B0470D6C6762}" srcOrd="1" destOrd="0" parTransId="{E6B76444-B98D-493D-A350-911778351AD8}" sibTransId="{356CFD86-4814-4DE0-A08B-5BF9A79852A6}"/>
    <dgm:cxn modelId="{CDBA8C2A-4F52-4316-9BEE-05CA07DED76D}" srcId="{54274D3D-E284-45A4-8CB7-BB136A6799A6}" destId="{67AFB017-75A7-42EF-92E0-E8C0BB1911CD}" srcOrd="4" destOrd="0" parTransId="{5EC8C0CD-5AFF-4945-91C9-EBBB6ED4C26C}" sibTransId="{DB1281B4-8030-4911-9F16-BD7F7A739B8D}"/>
    <dgm:cxn modelId="{D54EC03E-4D4D-4519-BBB5-88CC2C5EF6A3}" type="presOf" srcId="{51CD8C06-D6E0-4C0B-83CF-975D7A9F47B8}" destId="{1567AC21-4F9F-4D5E-8360-1C1AA46746F0}" srcOrd="0" destOrd="0" presId="urn:microsoft.com/office/officeart/2005/8/layout/list1"/>
    <dgm:cxn modelId="{AAC88F5D-D123-4B93-95E8-155832B804A9}" type="presOf" srcId="{278D777B-1FB0-4378-A36B-4E7923D1D79F}" destId="{2198313A-C8E6-425C-BA37-E1E4520E410F}" srcOrd="0" destOrd="0" presId="urn:microsoft.com/office/officeart/2005/8/layout/list1"/>
    <dgm:cxn modelId="{ED60DB60-CE75-40A6-B7C8-D932ACF3BB3A}" type="presOf" srcId="{8DD01EDA-E315-425C-A969-522A0739A581}" destId="{F772487F-CBB4-4300-8230-87CE2C541FED}" srcOrd="0" destOrd="0" presId="urn:microsoft.com/office/officeart/2005/8/layout/list1"/>
    <dgm:cxn modelId="{E4C50184-2BC2-4130-A995-1AADCD812102}" srcId="{54274D3D-E284-45A4-8CB7-BB136A6799A6}" destId="{51CD8C06-D6E0-4C0B-83CF-975D7A9F47B8}" srcOrd="3" destOrd="0" parTransId="{AF1E1AA6-F251-414C-98A1-6D1A4E97FBF8}" sibTransId="{F53BD7A0-A2C1-42A3-8FF9-790964E3173F}"/>
    <dgm:cxn modelId="{6674E788-EE48-49BB-BCF3-7C31DF913E93}" type="presOf" srcId="{0A5341B3-4950-4C11-8739-B0470D6C6762}" destId="{5B6DE824-4853-4ED8-9435-78BDF4BC73EA}" srcOrd="1" destOrd="0" presId="urn:microsoft.com/office/officeart/2005/8/layout/list1"/>
    <dgm:cxn modelId="{8AA9BF90-4B2B-4084-8B97-4B50C4149F12}" type="presOf" srcId="{278D777B-1FB0-4378-A36B-4E7923D1D79F}" destId="{DF77D396-5621-442F-8032-A077DE875BC5}" srcOrd="1" destOrd="0" presId="urn:microsoft.com/office/officeart/2005/8/layout/list1"/>
    <dgm:cxn modelId="{F0E94C92-EC92-498A-820F-7F5E075B6D52}" srcId="{54274D3D-E284-45A4-8CB7-BB136A6799A6}" destId="{278D777B-1FB0-4378-A36B-4E7923D1D79F}" srcOrd="2" destOrd="0" parTransId="{34BC2B7C-099A-4440-B5AE-972E1EC93AEB}" sibTransId="{9C44B45D-8C2A-4AE0-94C9-D0D245F32F49}"/>
    <dgm:cxn modelId="{2F5C7BA3-8D58-4C8F-A8C6-EB977B86E99C}" type="presOf" srcId="{8DD01EDA-E315-425C-A969-522A0739A581}" destId="{FBD7B752-1FE1-4497-8640-19D01CD1C0C7}" srcOrd="1" destOrd="0" presId="urn:microsoft.com/office/officeart/2005/8/layout/list1"/>
    <dgm:cxn modelId="{DCBDE8A5-4BC5-4621-8D2B-C0CFAF6302E1}" type="presOf" srcId="{67AFB017-75A7-42EF-92E0-E8C0BB1911CD}" destId="{D73057FD-18D0-4F6D-AA1A-48EEBDC944F5}" srcOrd="1" destOrd="0" presId="urn:microsoft.com/office/officeart/2005/8/layout/list1"/>
    <dgm:cxn modelId="{F303DFBF-1EFE-47D1-9032-14989EEEF816}" type="presOf" srcId="{50FEE787-B133-40EF-AFC8-4BC2C613AE7D}" destId="{55D61E31-CD21-4DFB-A3A1-C3E2DB9D5668}" srcOrd="1" destOrd="0" presId="urn:microsoft.com/office/officeart/2005/8/layout/list1"/>
    <dgm:cxn modelId="{019B58C8-58AC-42EA-854C-CE0EA3555927}" type="presOf" srcId="{0A5341B3-4950-4C11-8739-B0470D6C6762}" destId="{7371E780-F587-48EA-A67B-D5767EC1A171}" srcOrd="0" destOrd="0" presId="urn:microsoft.com/office/officeart/2005/8/layout/list1"/>
    <dgm:cxn modelId="{67D944E3-160B-477C-94D8-D73BE6E4099F}" srcId="{54274D3D-E284-45A4-8CB7-BB136A6799A6}" destId="{50FEE787-B133-40EF-AFC8-4BC2C613AE7D}" srcOrd="5" destOrd="0" parTransId="{9C723E14-926C-4332-94A8-4C1B3DB34868}" sibTransId="{C1697564-6632-4048-8478-ECF5CCB351D1}"/>
    <dgm:cxn modelId="{E32221E6-1FB0-4BD4-8DA4-E94611CD53C9}" srcId="{54274D3D-E284-45A4-8CB7-BB136A6799A6}" destId="{8DD01EDA-E315-425C-A969-522A0739A581}" srcOrd="0" destOrd="0" parTransId="{0EC1FDDC-721A-459B-B6E4-F4A9A9138D88}" sibTransId="{65CC498E-439D-409B-9B21-2B1061D9D110}"/>
    <dgm:cxn modelId="{F13E0239-2322-4FA6-A4EF-22D4884C7D79}" type="presParOf" srcId="{03AE7297-6251-4702-8F5D-A8E4C4676D90}" destId="{B7C2BA36-8F10-4140-92FC-BED1C06DCB96}" srcOrd="0" destOrd="0" presId="urn:microsoft.com/office/officeart/2005/8/layout/list1"/>
    <dgm:cxn modelId="{87957C99-642A-4325-B8FA-3346E6BD437C}" type="presParOf" srcId="{B7C2BA36-8F10-4140-92FC-BED1C06DCB96}" destId="{F772487F-CBB4-4300-8230-87CE2C541FED}" srcOrd="0" destOrd="0" presId="urn:microsoft.com/office/officeart/2005/8/layout/list1"/>
    <dgm:cxn modelId="{FF6FD6E7-9939-4FED-978A-E18DF84B12ED}" type="presParOf" srcId="{B7C2BA36-8F10-4140-92FC-BED1C06DCB96}" destId="{FBD7B752-1FE1-4497-8640-19D01CD1C0C7}" srcOrd="1" destOrd="0" presId="urn:microsoft.com/office/officeart/2005/8/layout/list1"/>
    <dgm:cxn modelId="{A12938EB-1BE2-4581-A61D-1C6AB62EA1BF}" type="presParOf" srcId="{03AE7297-6251-4702-8F5D-A8E4C4676D90}" destId="{9AE00D38-05CE-4DCA-948F-C068E62EE97A}" srcOrd="1" destOrd="0" presId="urn:microsoft.com/office/officeart/2005/8/layout/list1"/>
    <dgm:cxn modelId="{A1A2921A-A10A-41AC-B067-2981F0DA4324}" type="presParOf" srcId="{03AE7297-6251-4702-8F5D-A8E4C4676D90}" destId="{47E4B113-96E8-4824-957D-465AD8C89994}" srcOrd="2" destOrd="0" presId="urn:microsoft.com/office/officeart/2005/8/layout/list1"/>
    <dgm:cxn modelId="{51BEF4FE-DD5A-454A-908A-EE0E32821231}" type="presParOf" srcId="{03AE7297-6251-4702-8F5D-A8E4C4676D90}" destId="{EC071E7F-BB42-41EE-9668-4D0E5A9E257C}" srcOrd="3" destOrd="0" presId="urn:microsoft.com/office/officeart/2005/8/layout/list1"/>
    <dgm:cxn modelId="{3B2AD637-7398-4AA2-B85E-44ADFCBD93E4}" type="presParOf" srcId="{03AE7297-6251-4702-8F5D-A8E4C4676D90}" destId="{26849416-E633-4B9A-B236-3CEE4FB8D570}" srcOrd="4" destOrd="0" presId="urn:microsoft.com/office/officeart/2005/8/layout/list1"/>
    <dgm:cxn modelId="{20C4B2D3-0456-4897-BFC9-CBC755C56D51}" type="presParOf" srcId="{26849416-E633-4B9A-B236-3CEE4FB8D570}" destId="{7371E780-F587-48EA-A67B-D5767EC1A171}" srcOrd="0" destOrd="0" presId="urn:microsoft.com/office/officeart/2005/8/layout/list1"/>
    <dgm:cxn modelId="{F18DDE83-CEE3-44BE-94AF-F7FFCD8FE622}" type="presParOf" srcId="{26849416-E633-4B9A-B236-3CEE4FB8D570}" destId="{5B6DE824-4853-4ED8-9435-78BDF4BC73EA}" srcOrd="1" destOrd="0" presId="urn:microsoft.com/office/officeart/2005/8/layout/list1"/>
    <dgm:cxn modelId="{C0879FF5-7126-4C9A-9F5F-F6F49F533666}" type="presParOf" srcId="{03AE7297-6251-4702-8F5D-A8E4C4676D90}" destId="{8EF08FD5-179A-499E-B527-13EFDE4866CF}" srcOrd="5" destOrd="0" presId="urn:microsoft.com/office/officeart/2005/8/layout/list1"/>
    <dgm:cxn modelId="{FD792576-895C-4BCC-ADAD-941EAC80D781}" type="presParOf" srcId="{03AE7297-6251-4702-8F5D-A8E4C4676D90}" destId="{F9BE7DE9-35CF-48D3-ADD3-591E7EBC790C}" srcOrd="6" destOrd="0" presId="urn:microsoft.com/office/officeart/2005/8/layout/list1"/>
    <dgm:cxn modelId="{B3B0E9F1-375A-47D1-B0AD-889FFEA39164}" type="presParOf" srcId="{03AE7297-6251-4702-8F5D-A8E4C4676D90}" destId="{49EF1FD5-6B32-4933-B35F-4653876BFD89}" srcOrd="7" destOrd="0" presId="urn:microsoft.com/office/officeart/2005/8/layout/list1"/>
    <dgm:cxn modelId="{72800AF9-2C14-4BC9-8D30-ACDE90672113}" type="presParOf" srcId="{03AE7297-6251-4702-8F5D-A8E4C4676D90}" destId="{39CCD7F0-0129-4295-897C-D1B992C8F6CD}" srcOrd="8" destOrd="0" presId="urn:microsoft.com/office/officeart/2005/8/layout/list1"/>
    <dgm:cxn modelId="{2BA1C86C-BD4E-4CF0-86E0-F9A6A9A460B0}" type="presParOf" srcId="{39CCD7F0-0129-4295-897C-D1B992C8F6CD}" destId="{2198313A-C8E6-425C-BA37-E1E4520E410F}" srcOrd="0" destOrd="0" presId="urn:microsoft.com/office/officeart/2005/8/layout/list1"/>
    <dgm:cxn modelId="{76978F4A-A63E-4523-A279-D739F0308451}" type="presParOf" srcId="{39CCD7F0-0129-4295-897C-D1B992C8F6CD}" destId="{DF77D396-5621-442F-8032-A077DE875BC5}" srcOrd="1" destOrd="0" presId="urn:microsoft.com/office/officeart/2005/8/layout/list1"/>
    <dgm:cxn modelId="{3FA9A90D-16B2-4294-8869-543261B6BB8E}" type="presParOf" srcId="{03AE7297-6251-4702-8F5D-A8E4C4676D90}" destId="{90921F0B-9CFE-4AB2-8A1E-CD39615F1947}" srcOrd="9" destOrd="0" presId="urn:microsoft.com/office/officeart/2005/8/layout/list1"/>
    <dgm:cxn modelId="{A67BFD74-4FF0-41C2-8E05-CCA9E1DCF99D}" type="presParOf" srcId="{03AE7297-6251-4702-8F5D-A8E4C4676D90}" destId="{9E846CBF-6528-4E78-B759-957D081EB6E8}" srcOrd="10" destOrd="0" presId="urn:microsoft.com/office/officeart/2005/8/layout/list1"/>
    <dgm:cxn modelId="{6513C497-6055-4A52-BE2B-8B3F79AB13B5}" type="presParOf" srcId="{03AE7297-6251-4702-8F5D-A8E4C4676D90}" destId="{16ABABA1-0659-4A01-B4A1-414146D564DA}" srcOrd="11" destOrd="0" presId="urn:microsoft.com/office/officeart/2005/8/layout/list1"/>
    <dgm:cxn modelId="{61814A35-AB28-40CA-9D66-222C31D0D3D0}" type="presParOf" srcId="{03AE7297-6251-4702-8F5D-A8E4C4676D90}" destId="{CB1E7510-8264-45B6-9008-B30A8599C57F}" srcOrd="12" destOrd="0" presId="urn:microsoft.com/office/officeart/2005/8/layout/list1"/>
    <dgm:cxn modelId="{FA23EFCB-E4AB-48A4-B834-C355A047D7FD}" type="presParOf" srcId="{CB1E7510-8264-45B6-9008-B30A8599C57F}" destId="{1567AC21-4F9F-4D5E-8360-1C1AA46746F0}" srcOrd="0" destOrd="0" presId="urn:microsoft.com/office/officeart/2005/8/layout/list1"/>
    <dgm:cxn modelId="{76C81158-0704-479A-B733-0BB937163591}" type="presParOf" srcId="{CB1E7510-8264-45B6-9008-B30A8599C57F}" destId="{210D80FD-7BAA-4A68-9BC8-2B34D4F187C8}" srcOrd="1" destOrd="0" presId="urn:microsoft.com/office/officeart/2005/8/layout/list1"/>
    <dgm:cxn modelId="{36270992-07FA-4BF2-A3F9-2A973D2082A9}" type="presParOf" srcId="{03AE7297-6251-4702-8F5D-A8E4C4676D90}" destId="{F3906469-94E1-4B8E-9895-C279EAD3EFDF}" srcOrd="13" destOrd="0" presId="urn:microsoft.com/office/officeart/2005/8/layout/list1"/>
    <dgm:cxn modelId="{A4917A59-B5A9-4E97-BD1D-7762DDC2EF17}" type="presParOf" srcId="{03AE7297-6251-4702-8F5D-A8E4C4676D90}" destId="{3F2043B9-5FD7-4554-AFBE-802BA616FE0C}" srcOrd="14" destOrd="0" presId="urn:microsoft.com/office/officeart/2005/8/layout/list1"/>
    <dgm:cxn modelId="{10729256-25D2-457C-B621-B54AE978BEAF}" type="presParOf" srcId="{03AE7297-6251-4702-8F5D-A8E4C4676D90}" destId="{155BC552-0283-4F09-BFCF-9C325F460630}" srcOrd="15" destOrd="0" presId="urn:microsoft.com/office/officeart/2005/8/layout/list1"/>
    <dgm:cxn modelId="{15F60C66-1B75-4B71-B31B-393529112FCA}" type="presParOf" srcId="{03AE7297-6251-4702-8F5D-A8E4C4676D90}" destId="{457B38C7-8E5C-482F-A5AD-6CB6A90F8F9E}" srcOrd="16" destOrd="0" presId="urn:microsoft.com/office/officeart/2005/8/layout/list1"/>
    <dgm:cxn modelId="{0BD11AB7-E864-47ED-931D-6DEE2CC98A9E}" type="presParOf" srcId="{457B38C7-8E5C-482F-A5AD-6CB6A90F8F9E}" destId="{9D89B395-233F-4701-BD14-0E148C43B873}" srcOrd="0" destOrd="0" presId="urn:microsoft.com/office/officeart/2005/8/layout/list1"/>
    <dgm:cxn modelId="{B688C03F-BCBD-47F5-B932-B7FBD8E3DA42}" type="presParOf" srcId="{457B38C7-8E5C-482F-A5AD-6CB6A90F8F9E}" destId="{D73057FD-18D0-4F6D-AA1A-48EEBDC944F5}" srcOrd="1" destOrd="0" presId="urn:microsoft.com/office/officeart/2005/8/layout/list1"/>
    <dgm:cxn modelId="{48617411-F5C8-4EAE-B857-F8E5B2E8613D}" type="presParOf" srcId="{03AE7297-6251-4702-8F5D-A8E4C4676D90}" destId="{563AB14C-42E7-48EA-B822-318D1AE0DE51}" srcOrd="17" destOrd="0" presId="urn:microsoft.com/office/officeart/2005/8/layout/list1"/>
    <dgm:cxn modelId="{E3F957E3-06DF-4ED5-836C-18ADE808BE6E}" type="presParOf" srcId="{03AE7297-6251-4702-8F5D-A8E4C4676D90}" destId="{AFFAB95C-DB67-4C11-B1D0-6F9B5B2C4F78}" srcOrd="18" destOrd="0" presId="urn:microsoft.com/office/officeart/2005/8/layout/list1"/>
    <dgm:cxn modelId="{FDF730BE-279A-4075-8C10-57B9FB605539}" type="presParOf" srcId="{03AE7297-6251-4702-8F5D-A8E4C4676D90}" destId="{9989D0C6-A50E-4F02-AA6F-854D3C9C23C3}" srcOrd="19" destOrd="0" presId="urn:microsoft.com/office/officeart/2005/8/layout/list1"/>
    <dgm:cxn modelId="{C04B15D3-1168-4D59-AF3D-CB53D207B623}" type="presParOf" srcId="{03AE7297-6251-4702-8F5D-A8E4C4676D90}" destId="{FAB5164D-17F0-4282-83DF-0E074D491C9F}" srcOrd="20" destOrd="0" presId="urn:microsoft.com/office/officeart/2005/8/layout/list1"/>
    <dgm:cxn modelId="{4811FF3F-F74E-4ACA-B66F-1A5867F6B2B4}" type="presParOf" srcId="{FAB5164D-17F0-4282-83DF-0E074D491C9F}" destId="{56EAFEC8-87A1-4ED3-9DB1-1A787DE744F2}" srcOrd="0" destOrd="0" presId="urn:microsoft.com/office/officeart/2005/8/layout/list1"/>
    <dgm:cxn modelId="{05260F06-E297-4CAA-B0EF-D47049B98462}" type="presParOf" srcId="{FAB5164D-17F0-4282-83DF-0E074D491C9F}" destId="{55D61E31-CD21-4DFB-A3A1-C3E2DB9D5668}" srcOrd="1" destOrd="0" presId="urn:microsoft.com/office/officeart/2005/8/layout/list1"/>
    <dgm:cxn modelId="{57A55D00-3FFD-4B64-B64B-2CD2F04C0DC2}" type="presParOf" srcId="{03AE7297-6251-4702-8F5D-A8E4C4676D90}" destId="{74342DD8-B7EB-49F9-8184-01A3797E6EBE}" srcOrd="21" destOrd="0" presId="urn:microsoft.com/office/officeart/2005/8/layout/list1"/>
    <dgm:cxn modelId="{53FE7CE2-CA81-4F97-9068-F180AFDE8394}" type="presParOf" srcId="{03AE7297-6251-4702-8F5D-A8E4C4676D90}" destId="{2EC37C2E-9EDB-4EA6-A8BC-D7B75E6AE4EF}"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901C8-18D4-4D03-B995-E6CC68F2008F}">
      <dsp:nvSpPr>
        <dsp:cNvPr id="0" name=""/>
        <dsp:cNvSpPr/>
      </dsp:nvSpPr>
      <dsp:spPr>
        <a:xfrm>
          <a:off x="2204720" y="14241"/>
          <a:ext cx="1359279" cy="339744"/>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ru-RU" sz="1200" b="1" kern="1200" dirty="0">
              <a:solidFill>
                <a:srgbClr val="002060"/>
              </a:solidFill>
              <a:latin typeface="Calibri"/>
              <a:ea typeface="+mn-ea"/>
              <a:cs typeface="Times New Roman" panose="02020603050405020304" pitchFamily="18" charset="0"/>
            </a:rPr>
            <a:t>11</a:t>
          </a:r>
          <a:r>
            <a:rPr lang="ru-RU" sz="1200" b="1" kern="1200" dirty="0">
              <a:solidFill>
                <a:srgbClr val="002060"/>
              </a:solidFill>
              <a:latin typeface="Times New Roman" panose="02020603050405020304" pitchFamily="18" charset="0"/>
              <a:ea typeface="+mn-ea"/>
              <a:cs typeface="Times New Roman" panose="02020603050405020304" pitchFamily="18" charset="0"/>
            </a:rPr>
            <a:t> </a:t>
          </a:r>
          <a:r>
            <a:rPr lang="ru-RU" sz="1200" b="1" kern="1200" dirty="0">
              <a:solidFill>
                <a:srgbClr val="002060"/>
              </a:solidFill>
              <a:latin typeface="+mj-lt"/>
              <a:ea typeface="+mn-ea"/>
              <a:cs typeface="Times New Roman" panose="02020603050405020304" pitchFamily="18" charset="0"/>
            </a:rPr>
            <a:t>программ</a:t>
          </a:r>
        </a:p>
      </dsp:txBody>
      <dsp:txXfrm>
        <a:off x="2204720" y="56709"/>
        <a:ext cx="1231875" cy="254808"/>
      </dsp:txXfrm>
    </dsp:sp>
    <dsp:sp modelId="{0F72CE26-638E-43AB-BBB1-74DAE5698A33}">
      <dsp:nvSpPr>
        <dsp:cNvPr id="0" name=""/>
        <dsp:cNvSpPr/>
      </dsp:nvSpPr>
      <dsp:spPr>
        <a:xfrm>
          <a:off x="0" y="0"/>
          <a:ext cx="2202627" cy="387597"/>
        </a:xfrm>
        <a:prstGeom prst="roundRect">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ru-RU" sz="1100" b="1" i="0" kern="1200" dirty="0">
              <a:solidFill>
                <a:srgbClr val="002060"/>
              </a:solidFill>
              <a:latin typeface="+mn-lt"/>
              <a:ea typeface="+mn-ea"/>
              <a:cs typeface="Times New Roman" panose="02020603050405020304" pitchFamily="18" charset="0"/>
            </a:rPr>
            <a:t>Подготовка специалистов среднего звена</a:t>
          </a:r>
          <a:endParaRPr lang="ru-RU" sz="1100" b="1" kern="1200" dirty="0">
            <a:solidFill>
              <a:srgbClr val="002060"/>
            </a:solidFill>
            <a:latin typeface="+mn-lt"/>
            <a:ea typeface="+mn-ea"/>
            <a:cs typeface="Times New Roman" panose="02020603050405020304" pitchFamily="18" charset="0"/>
          </a:endParaRPr>
        </a:p>
      </dsp:txBody>
      <dsp:txXfrm>
        <a:off x="18921" y="18921"/>
        <a:ext cx="2164785" cy="349755"/>
      </dsp:txXfrm>
    </dsp:sp>
    <dsp:sp modelId="{BE89589D-86F5-4822-A1D8-121CA97B9617}">
      <dsp:nvSpPr>
        <dsp:cNvPr id="0" name=""/>
        <dsp:cNvSpPr/>
      </dsp:nvSpPr>
      <dsp:spPr>
        <a:xfrm>
          <a:off x="2228088" y="393938"/>
          <a:ext cx="1315009" cy="368927"/>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ru-RU" sz="1200" b="1" kern="1200" dirty="0">
              <a:solidFill>
                <a:srgbClr val="002060"/>
              </a:solidFill>
              <a:latin typeface="Calibri"/>
              <a:ea typeface="+mn-ea"/>
              <a:cs typeface="Times New Roman" panose="02020603050405020304" pitchFamily="18" charset="0"/>
            </a:rPr>
            <a:t>17 </a:t>
          </a:r>
          <a:r>
            <a:rPr lang="ru-RU" sz="1200" b="1" kern="1200" dirty="0">
              <a:solidFill>
                <a:srgbClr val="002060"/>
              </a:solidFill>
              <a:latin typeface="+mj-lt"/>
              <a:ea typeface="+mn-ea"/>
              <a:cs typeface="Times New Roman" panose="02020603050405020304" pitchFamily="18" charset="0"/>
            </a:rPr>
            <a:t>программ</a:t>
          </a:r>
          <a:r>
            <a:rPr lang="ru-RU" sz="1200" b="1" kern="1200" dirty="0">
              <a:solidFill>
                <a:srgbClr val="002060"/>
              </a:solidFill>
              <a:latin typeface="Times New Roman" panose="02020603050405020304" pitchFamily="18" charset="0"/>
              <a:ea typeface="+mn-ea"/>
              <a:cs typeface="Times New Roman" panose="02020603050405020304" pitchFamily="18" charset="0"/>
            </a:rPr>
            <a:t> </a:t>
          </a:r>
        </a:p>
      </dsp:txBody>
      <dsp:txXfrm>
        <a:off x="2228088" y="440054"/>
        <a:ext cx="1176661" cy="276695"/>
      </dsp:txXfrm>
    </dsp:sp>
    <dsp:sp modelId="{D0087E53-B11A-4885-89C3-4FD45936CA1D}">
      <dsp:nvSpPr>
        <dsp:cNvPr id="0" name=""/>
        <dsp:cNvSpPr/>
      </dsp:nvSpPr>
      <dsp:spPr>
        <a:xfrm>
          <a:off x="0" y="412335"/>
          <a:ext cx="2199030" cy="387597"/>
        </a:xfrm>
        <a:prstGeom prst="roundRect">
          <a:avLst/>
        </a:prstGeom>
        <a:solidFill>
          <a:schemeClr val="accent3">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Подготовка квалифицированных рабочих, служащих</a:t>
          </a:r>
        </a:p>
      </dsp:txBody>
      <dsp:txXfrm>
        <a:off x="18921" y="431256"/>
        <a:ext cx="2161188" cy="349755"/>
      </dsp:txXfrm>
    </dsp:sp>
    <dsp:sp modelId="{7EACA8A8-5017-4721-A29F-D07324C8C711}">
      <dsp:nvSpPr>
        <dsp:cNvPr id="0" name=""/>
        <dsp:cNvSpPr/>
      </dsp:nvSpPr>
      <dsp:spPr>
        <a:xfrm>
          <a:off x="2215874" y="853175"/>
          <a:ext cx="1348125" cy="34598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ru-RU" sz="1200" b="1" kern="1200" dirty="0">
              <a:solidFill>
                <a:srgbClr val="002060"/>
              </a:solidFill>
              <a:latin typeface="Calibri"/>
              <a:ea typeface="+mn-ea"/>
              <a:cs typeface="Times New Roman" panose="02020603050405020304" pitchFamily="18" charset="0"/>
            </a:rPr>
            <a:t>4 </a:t>
          </a:r>
          <a:r>
            <a:rPr lang="ru-RU" sz="1200" b="1" kern="1200" dirty="0">
              <a:solidFill>
                <a:srgbClr val="002060"/>
              </a:solidFill>
              <a:latin typeface="+mj-lt"/>
              <a:ea typeface="+mn-ea"/>
              <a:cs typeface="Times New Roman" panose="02020603050405020304" pitchFamily="18" charset="0"/>
            </a:rPr>
            <a:t>программы</a:t>
          </a:r>
        </a:p>
      </dsp:txBody>
      <dsp:txXfrm>
        <a:off x="2215874" y="896424"/>
        <a:ext cx="1218379" cy="259491"/>
      </dsp:txXfrm>
    </dsp:sp>
    <dsp:sp modelId="{D71B49DD-286D-4027-B85B-62D4C26666AB}">
      <dsp:nvSpPr>
        <dsp:cNvPr id="0" name=""/>
        <dsp:cNvSpPr/>
      </dsp:nvSpPr>
      <dsp:spPr>
        <a:xfrm>
          <a:off x="0" y="832371"/>
          <a:ext cx="2213271" cy="387597"/>
        </a:xfrm>
        <a:prstGeom prst="roundRect">
          <a:avLst/>
        </a:prstGeom>
        <a:solidFill>
          <a:schemeClr val="accent3">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Профессиональное обучение</a:t>
          </a:r>
        </a:p>
      </dsp:txBody>
      <dsp:txXfrm>
        <a:off x="18921" y="851292"/>
        <a:ext cx="2175429" cy="349755"/>
      </dsp:txXfrm>
    </dsp:sp>
    <dsp:sp modelId="{0593F689-6A47-4495-9A56-EF4307B2B393}">
      <dsp:nvSpPr>
        <dsp:cNvPr id="0" name=""/>
        <dsp:cNvSpPr/>
      </dsp:nvSpPr>
      <dsp:spPr>
        <a:xfrm>
          <a:off x="2215874" y="1307982"/>
          <a:ext cx="1348125" cy="34598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ctr" defTabSz="577850">
            <a:lnSpc>
              <a:spcPct val="90000"/>
            </a:lnSpc>
            <a:spcBef>
              <a:spcPct val="0"/>
            </a:spcBef>
            <a:spcAft>
              <a:spcPct val="15000"/>
            </a:spcAft>
            <a:buChar char="•"/>
          </a:pPr>
          <a:r>
            <a:rPr lang="ru-RU" sz="1300" b="1" kern="1200" dirty="0">
              <a:solidFill>
                <a:srgbClr val="002060"/>
              </a:solidFill>
              <a:latin typeface="Calibri" panose="020F0502020204030204" pitchFamily="34" charset="0"/>
              <a:ea typeface="+mn-ea"/>
              <a:cs typeface="Calibri" panose="020F0502020204030204" pitchFamily="34" charset="0"/>
            </a:rPr>
            <a:t> </a:t>
          </a:r>
          <a:r>
            <a:rPr lang="ru-RU" sz="1200" b="1" kern="1200" dirty="0">
              <a:solidFill>
                <a:srgbClr val="002060"/>
              </a:solidFill>
              <a:latin typeface="Calibri"/>
              <a:ea typeface="+mn-ea"/>
              <a:cs typeface="Times New Roman" panose="02020603050405020304" pitchFamily="18" charset="0"/>
            </a:rPr>
            <a:t>13 </a:t>
          </a:r>
          <a:r>
            <a:rPr lang="ru-RU" sz="1200" b="1" kern="1200" dirty="0">
              <a:solidFill>
                <a:srgbClr val="002060"/>
              </a:solidFill>
              <a:latin typeface="+mj-lt"/>
              <a:ea typeface="+mn-ea"/>
              <a:cs typeface="Times New Roman" panose="02020603050405020304" pitchFamily="18" charset="0"/>
            </a:rPr>
            <a:t>программ</a:t>
          </a:r>
          <a:r>
            <a:rPr lang="ru-RU" sz="1200" b="1" kern="1200" dirty="0">
              <a:solidFill>
                <a:srgbClr val="002060"/>
              </a:solidFill>
              <a:latin typeface="Times New Roman" panose="02020603050405020304" pitchFamily="18" charset="0"/>
              <a:ea typeface="+mn-ea"/>
              <a:cs typeface="Times New Roman" panose="02020603050405020304" pitchFamily="18" charset="0"/>
            </a:rPr>
            <a:t>  </a:t>
          </a:r>
        </a:p>
      </dsp:txBody>
      <dsp:txXfrm>
        <a:off x="2215874" y="1351231"/>
        <a:ext cx="1218379" cy="259491"/>
      </dsp:txXfrm>
    </dsp:sp>
    <dsp:sp modelId="{DA3B5EBA-0877-451A-9829-BF29A78B9C5F}">
      <dsp:nvSpPr>
        <dsp:cNvPr id="0" name=""/>
        <dsp:cNvSpPr/>
      </dsp:nvSpPr>
      <dsp:spPr>
        <a:xfrm>
          <a:off x="0" y="1266406"/>
          <a:ext cx="2213262" cy="387597"/>
        </a:xfrm>
        <a:prstGeom prst="roundRect">
          <a:avLst/>
        </a:prstGeom>
        <a:solidFill>
          <a:schemeClr val="accent3">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Профессиональная подготовка</a:t>
          </a:r>
        </a:p>
      </dsp:txBody>
      <dsp:txXfrm>
        <a:off x="18921" y="1285327"/>
        <a:ext cx="2175420" cy="349755"/>
      </dsp:txXfrm>
    </dsp:sp>
    <dsp:sp modelId="{6F518A9C-3666-40D2-AC90-932AE38AF530}">
      <dsp:nvSpPr>
        <dsp:cNvPr id="0" name=""/>
        <dsp:cNvSpPr/>
      </dsp:nvSpPr>
      <dsp:spPr>
        <a:xfrm>
          <a:off x="2241201" y="1705890"/>
          <a:ext cx="1322798" cy="345989"/>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ru-RU" sz="1200" b="1" kern="1200" dirty="0">
              <a:solidFill>
                <a:srgbClr val="002060"/>
              </a:solidFill>
              <a:latin typeface="Calibri"/>
              <a:ea typeface="+mn-ea"/>
              <a:cs typeface="Times New Roman" panose="02020603050405020304" pitchFamily="18" charset="0"/>
            </a:rPr>
            <a:t>9 </a:t>
          </a:r>
          <a:r>
            <a:rPr lang="ru-RU" sz="1200" b="1" kern="1200" dirty="0">
              <a:solidFill>
                <a:srgbClr val="002060"/>
              </a:solidFill>
              <a:latin typeface="+mj-lt"/>
              <a:ea typeface="+mn-ea"/>
              <a:cs typeface="Times New Roman" panose="02020603050405020304" pitchFamily="18" charset="0"/>
            </a:rPr>
            <a:t>класс</a:t>
          </a:r>
        </a:p>
      </dsp:txBody>
      <dsp:txXfrm>
        <a:off x="2241201" y="1749139"/>
        <a:ext cx="1193052" cy="259491"/>
      </dsp:txXfrm>
    </dsp:sp>
    <dsp:sp modelId="{EC463E50-9D4E-4E4B-A7B9-EC9E9F6ADE7B}">
      <dsp:nvSpPr>
        <dsp:cNvPr id="0" name=""/>
        <dsp:cNvSpPr/>
      </dsp:nvSpPr>
      <dsp:spPr>
        <a:xfrm>
          <a:off x="0" y="1685086"/>
          <a:ext cx="2237306" cy="387597"/>
        </a:xfrm>
        <a:prstGeom prst="roundRect">
          <a:avLst/>
        </a:prstGeom>
        <a:solidFill>
          <a:schemeClr val="accent3">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Основное общее образование</a:t>
          </a:r>
        </a:p>
      </dsp:txBody>
      <dsp:txXfrm>
        <a:off x="18921" y="1704007"/>
        <a:ext cx="2199464" cy="349755"/>
      </dsp:txXfrm>
    </dsp:sp>
    <dsp:sp modelId="{16652C3C-5D45-40E7-8BD5-12D1A4F497ED}">
      <dsp:nvSpPr>
        <dsp:cNvPr id="0" name=""/>
        <dsp:cNvSpPr/>
      </dsp:nvSpPr>
      <dsp:spPr>
        <a:xfrm>
          <a:off x="2194139" y="2132094"/>
          <a:ext cx="1367824" cy="387597"/>
        </a:xfrm>
        <a:prstGeom prst="rightArrow">
          <a:avLst>
            <a:gd name="adj1" fmla="val 75000"/>
            <a:gd name="adj2" fmla="val 50000"/>
          </a:avLst>
        </a:prstGeom>
        <a:solidFill>
          <a:schemeClr val="accent3">
            <a:alpha val="90000"/>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ctr" defTabSz="533400">
            <a:lnSpc>
              <a:spcPct val="90000"/>
            </a:lnSpc>
            <a:spcBef>
              <a:spcPct val="0"/>
            </a:spcBef>
            <a:spcAft>
              <a:spcPct val="15000"/>
            </a:spcAft>
            <a:buChar char="•"/>
          </a:pPr>
          <a:r>
            <a:rPr lang="ru-RU" sz="1200" b="1" kern="1200" dirty="0">
              <a:solidFill>
                <a:srgbClr val="002060"/>
              </a:solidFill>
              <a:latin typeface="Calibri"/>
              <a:ea typeface="+mn-ea"/>
              <a:cs typeface="Times New Roman" panose="02020603050405020304" pitchFamily="18" charset="0"/>
            </a:rPr>
            <a:t>20 </a:t>
          </a:r>
          <a:r>
            <a:rPr lang="ru-RU" sz="1200" b="1" kern="1200" dirty="0">
              <a:solidFill>
                <a:srgbClr val="002060"/>
              </a:solidFill>
              <a:latin typeface="+mj-lt"/>
              <a:ea typeface="+mn-ea"/>
              <a:cs typeface="Times New Roman" panose="02020603050405020304" pitchFamily="18" charset="0"/>
            </a:rPr>
            <a:t>творческих объединений</a:t>
          </a:r>
        </a:p>
      </dsp:txBody>
      <dsp:txXfrm>
        <a:off x="2194139" y="2180544"/>
        <a:ext cx="1222475" cy="290697"/>
      </dsp:txXfrm>
    </dsp:sp>
    <dsp:sp modelId="{D3621BC4-0135-46B9-AC51-DA4945493DE3}">
      <dsp:nvSpPr>
        <dsp:cNvPr id="0" name=""/>
        <dsp:cNvSpPr/>
      </dsp:nvSpPr>
      <dsp:spPr>
        <a:xfrm>
          <a:off x="2036" y="2132094"/>
          <a:ext cx="2192102" cy="387597"/>
        </a:xfrm>
        <a:prstGeom prst="roundRect">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ctr" defTabSz="488950">
            <a:lnSpc>
              <a:spcPct val="90000"/>
            </a:lnSpc>
            <a:spcBef>
              <a:spcPct val="0"/>
            </a:spcBef>
            <a:spcAft>
              <a:spcPct val="35000"/>
            </a:spcAft>
            <a:buNone/>
          </a:pPr>
          <a:r>
            <a:rPr lang="ru-RU" sz="1100" b="1" i="0" kern="1200" dirty="0">
              <a:solidFill>
                <a:srgbClr val="002060"/>
              </a:solidFill>
              <a:latin typeface="Calibri"/>
              <a:ea typeface="+mn-ea"/>
              <a:cs typeface="Times New Roman" panose="02020603050405020304" pitchFamily="18" charset="0"/>
            </a:rPr>
            <a:t>Дополнительное образование</a:t>
          </a:r>
        </a:p>
      </dsp:txBody>
      <dsp:txXfrm>
        <a:off x="20957" y="2151015"/>
        <a:ext cx="2154260" cy="349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3AED1-9D6B-47D4-9225-8554B80D33A9}">
      <dsp:nvSpPr>
        <dsp:cNvPr id="0" name=""/>
        <dsp:cNvSpPr/>
      </dsp:nvSpPr>
      <dsp:spPr>
        <a:xfrm>
          <a:off x="0" y="158857"/>
          <a:ext cx="5333999"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E75E7D-98ED-4902-A16A-37FCBDD13526}">
      <dsp:nvSpPr>
        <dsp:cNvPr id="0" name=""/>
        <dsp:cNvSpPr/>
      </dsp:nvSpPr>
      <dsp:spPr>
        <a:xfrm>
          <a:off x="253677" y="26362"/>
          <a:ext cx="5078516" cy="206294"/>
        </a:xfrm>
        <a:prstGeom prst="roundRect">
          <a:avLst/>
        </a:prstGeom>
        <a:solidFill>
          <a:schemeClr val="accent6">
            <a:lumMod val="20000"/>
            <a:lumOff val="8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466725">
            <a:lnSpc>
              <a:spcPct val="90000"/>
            </a:lnSpc>
            <a:spcBef>
              <a:spcPct val="0"/>
            </a:spcBef>
            <a:spcAft>
              <a:spcPts val="0"/>
            </a:spcAft>
            <a:buNone/>
          </a:pPr>
          <a:r>
            <a:rPr lang="ru-RU" sz="1050" b="1" kern="1200" spc="-20" baseline="0" dirty="0">
              <a:solidFill>
                <a:srgbClr val="002060"/>
              </a:solidFill>
              <a:latin typeface="+mj-lt"/>
              <a:cs typeface="Times New Roman" panose="02020603050405020304" pitchFamily="18" charset="0"/>
            </a:rPr>
            <a:t>ООО «Агрофирма Земледелец» (обособленное подразделение «Вощажниково»)</a:t>
          </a:r>
        </a:p>
      </dsp:txBody>
      <dsp:txXfrm>
        <a:off x="263747" y="36432"/>
        <a:ext cx="5058376" cy="186154"/>
      </dsp:txXfrm>
    </dsp:sp>
    <dsp:sp modelId="{F763E76F-1547-4D4F-8059-55EBC5C5A689}">
      <dsp:nvSpPr>
        <dsp:cNvPr id="0" name=""/>
        <dsp:cNvSpPr/>
      </dsp:nvSpPr>
      <dsp:spPr>
        <a:xfrm>
          <a:off x="0" y="424927"/>
          <a:ext cx="5333999"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397BF7-E74D-4BEF-9763-632B4573D7E5}">
      <dsp:nvSpPr>
        <dsp:cNvPr id="0" name=""/>
        <dsp:cNvSpPr/>
      </dsp:nvSpPr>
      <dsp:spPr>
        <a:xfrm>
          <a:off x="253937" y="311857"/>
          <a:ext cx="5078753" cy="186870"/>
        </a:xfrm>
        <a:prstGeom prst="roundRect">
          <a:avLst/>
        </a:prstGeom>
        <a:solidFill>
          <a:schemeClr val="accent3">
            <a:lumMod val="40000"/>
            <a:lumOff val="6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466725">
            <a:lnSpc>
              <a:spcPct val="90000"/>
            </a:lnSpc>
            <a:spcBef>
              <a:spcPct val="0"/>
            </a:spcBef>
            <a:spcAft>
              <a:spcPct val="35000"/>
            </a:spcAft>
            <a:buNone/>
          </a:pPr>
          <a:r>
            <a:rPr lang="ru-RU" sz="1050" b="1" kern="1200" dirty="0">
              <a:solidFill>
                <a:srgbClr val="002060"/>
              </a:solidFill>
              <a:latin typeface="+mj-lt"/>
              <a:cs typeface="Times New Roman" panose="02020603050405020304" pitchFamily="18" charset="0"/>
            </a:rPr>
            <a:t>Тепличный комбинат «Ярославский»</a:t>
          </a:r>
        </a:p>
      </dsp:txBody>
      <dsp:txXfrm>
        <a:off x="263059" y="320979"/>
        <a:ext cx="5060509" cy="168626"/>
      </dsp:txXfrm>
    </dsp:sp>
    <dsp:sp modelId="{4428471A-76A9-4626-96A9-0DDDC97949AC}">
      <dsp:nvSpPr>
        <dsp:cNvPr id="0" name=""/>
        <dsp:cNvSpPr/>
      </dsp:nvSpPr>
      <dsp:spPr>
        <a:xfrm>
          <a:off x="0" y="655342"/>
          <a:ext cx="5333999"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B9D1A4-147D-474C-B690-994E97AF7335}">
      <dsp:nvSpPr>
        <dsp:cNvPr id="0" name=""/>
        <dsp:cNvSpPr/>
      </dsp:nvSpPr>
      <dsp:spPr>
        <a:xfrm>
          <a:off x="253937" y="577927"/>
          <a:ext cx="5078753" cy="151214"/>
        </a:xfrm>
        <a:prstGeom prst="roundRect">
          <a:avLst/>
        </a:prstGeom>
        <a:solidFill>
          <a:schemeClr val="accent5">
            <a:lumMod val="20000"/>
            <a:lumOff val="80000"/>
          </a:schemeClr>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466725">
            <a:lnSpc>
              <a:spcPct val="90000"/>
            </a:lnSpc>
            <a:spcBef>
              <a:spcPct val="0"/>
            </a:spcBef>
            <a:spcAft>
              <a:spcPct val="35000"/>
            </a:spcAft>
            <a:buNone/>
          </a:pPr>
          <a:r>
            <a:rPr lang="ru-RU" sz="1050" b="1" kern="1200" dirty="0">
              <a:solidFill>
                <a:srgbClr val="002060"/>
              </a:solidFill>
              <a:latin typeface="+mj-lt"/>
              <a:cs typeface="Times New Roman" panose="02020603050405020304" pitchFamily="18" charset="0"/>
            </a:rPr>
            <a:t>ООО «Красный Октябрь»</a:t>
          </a:r>
        </a:p>
      </dsp:txBody>
      <dsp:txXfrm>
        <a:off x="261319" y="585309"/>
        <a:ext cx="5063989" cy="136450"/>
      </dsp:txXfrm>
    </dsp:sp>
    <dsp:sp modelId="{F01C4D66-6F96-448F-B474-99963E0BB367}">
      <dsp:nvSpPr>
        <dsp:cNvPr id="0" name=""/>
        <dsp:cNvSpPr/>
      </dsp:nvSpPr>
      <dsp:spPr>
        <a:xfrm>
          <a:off x="0" y="882142"/>
          <a:ext cx="5333999"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45F7EE-58EF-4EDF-A42C-3A1F74B20778}">
      <dsp:nvSpPr>
        <dsp:cNvPr id="0" name=""/>
        <dsp:cNvSpPr/>
      </dsp:nvSpPr>
      <dsp:spPr>
        <a:xfrm>
          <a:off x="264095" y="808342"/>
          <a:ext cx="5069048" cy="147600"/>
        </a:xfrm>
        <a:prstGeom prst="roundRect">
          <a:avLst/>
        </a:prstGeom>
        <a:solidFill>
          <a:schemeClr val="accent2">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466725">
            <a:lnSpc>
              <a:spcPct val="90000"/>
            </a:lnSpc>
            <a:spcBef>
              <a:spcPct val="0"/>
            </a:spcBef>
            <a:spcAft>
              <a:spcPct val="35000"/>
            </a:spcAft>
            <a:buNone/>
          </a:pPr>
          <a:r>
            <a:rPr lang="ru-RU" sz="1050" b="1" kern="1200" dirty="0">
              <a:solidFill>
                <a:srgbClr val="002060"/>
              </a:solidFill>
              <a:latin typeface="+mj-lt"/>
              <a:ea typeface="+mn-ea"/>
              <a:cs typeface="Times New Roman" panose="02020603050405020304" pitchFamily="18" charset="0"/>
            </a:rPr>
            <a:t>ООО «Красный маяк»</a:t>
          </a:r>
        </a:p>
      </dsp:txBody>
      <dsp:txXfrm>
        <a:off x="271300" y="815547"/>
        <a:ext cx="5054638" cy="133190"/>
      </dsp:txXfrm>
    </dsp:sp>
    <dsp:sp modelId="{5EEDF502-A100-4DBF-B28B-57F6F0B1AA7E}">
      <dsp:nvSpPr>
        <dsp:cNvPr id="0" name=""/>
        <dsp:cNvSpPr/>
      </dsp:nvSpPr>
      <dsp:spPr>
        <a:xfrm>
          <a:off x="0" y="1108942"/>
          <a:ext cx="5333999"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B6C51-376E-4AE1-A248-EF0BC5126125}">
      <dsp:nvSpPr>
        <dsp:cNvPr id="0" name=""/>
        <dsp:cNvSpPr/>
      </dsp:nvSpPr>
      <dsp:spPr>
        <a:xfrm>
          <a:off x="266699" y="1035142"/>
          <a:ext cx="3733799" cy="147600"/>
        </a:xfrm>
        <a:prstGeom prst="roundRect">
          <a:avLst/>
        </a:prstGeom>
        <a:solidFill>
          <a:schemeClr val="accent4">
            <a:lumMod val="20000"/>
            <a:lumOff val="8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466725">
            <a:lnSpc>
              <a:spcPct val="90000"/>
            </a:lnSpc>
            <a:spcBef>
              <a:spcPct val="0"/>
            </a:spcBef>
            <a:spcAft>
              <a:spcPct val="35000"/>
            </a:spcAft>
            <a:buNone/>
          </a:pPr>
          <a:r>
            <a:rPr lang="ru-RU" sz="1050" b="1" kern="1200" dirty="0">
              <a:solidFill>
                <a:srgbClr val="002060"/>
              </a:solidFill>
              <a:latin typeface="+mj-lt"/>
              <a:ea typeface="+mn-ea"/>
              <a:cs typeface="Times New Roman" panose="02020603050405020304" pitchFamily="18" charset="0"/>
            </a:rPr>
            <a:t>ООО «Новая жизнь»</a:t>
          </a:r>
        </a:p>
      </dsp:txBody>
      <dsp:txXfrm>
        <a:off x="273904" y="1042347"/>
        <a:ext cx="3719389" cy="133190"/>
      </dsp:txXfrm>
    </dsp:sp>
    <dsp:sp modelId="{0313DE9A-0E76-463F-B79B-3BC4CC0674B8}">
      <dsp:nvSpPr>
        <dsp:cNvPr id="0" name=""/>
        <dsp:cNvSpPr/>
      </dsp:nvSpPr>
      <dsp:spPr>
        <a:xfrm>
          <a:off x="0" y="1335742"/>
          <a:ext cx="5333999" cy="12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C74C0A-5CE9-425F-BF94-E0F2BC8CD2A9}">
      <dsp:nvSpPr>
        <dsp:cNvPr id="0" name=""/>
        <dsp:cNvSpPr/>
      </dsp:nvSpPr>
      <dsp:spPr>
        <a:xfrm>
          <a:off x="266699" y="1261942"/>
          <a:ext cx="3733799" cy="147600"/>
        </a:xfrm>
        <a:prstGeom prst="roundRect">
          <a:avLst/>
        </a:prstGeom>
        <a:solidFill>
          <a:schemeClr val="accent6">
            <a:lumMod val="40000"/>
            <a:lumOff val="60000"/>
          </a:scheme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1129" tIns="0" rIns="141129" bIns="0" numCol="1" spcCol="1270" anchor="ctr" anchorCtr="0">
          <a:noAutofit/>
        </a:bodyPr>
        <a:lstStyle/>
        <a:p>
          <a:pPr marL="0" lvl="0" indent="0" algn="l" defTabSz="466725">
            <a:lnSpc>
              <a:spcPct val="90000"/>
            </a:lnSpc>
            <a:spcBef>
              <a:spcPct val="0"/>
            </a:spcBef>
            <a:spcAft>
              <a:spcPct val="35000"/>
            </a:spcAft>
            <a:buNone/>
          </a:pPr>
          <a:r>
            <a:rPr lang="ru-RU" sz="1050" b="1" kern="1200" dirty="0">
              <a:solidFill>
                <a:srgbClr val="002060"/>
              </a:solidFill>
              <a:latin typeface="+mj-lt"/>
              <a:ea typeface="+mn-ea"/>
              <a:cs typeface="Times New Roman" panose="02020603050405020304" pitchFamily="18" charset="0"/>
            </a:rPr>
            <a:t>ЗАО Агрофирма «</a:t>
          </a:r>
          <a:r>
            <a:rPr lang="ru-RU" sz="1050" b="1" kern="1200" dirty="0" err="1">
              <a:solidFill>
                <a:srgbClr val="002060"/>
              </a:solidFill>
              <a:latin typeface="+mj-lt"/>
              <a:ea typeface="+mn-ea"/>
              <a:cs typeface="Times New Roman" panose="02020603050405020304" pitchFamily="18" charset="0"/>
            </a:rPr>
            <a:t>Пахма</a:t>
          </a:r>
          <a:r>
            <a:rPr lang="ru-RU" sz="1050" b="1" kern="1200" dirty="0">
              <a:solidFill>
                <a:srgbClr val="002060"/>
              </a:solidFill>
              <a:latin typeface="+mj-lt"/>
              <a:ea typeface="+mn-ea"/>
              <a:cs typeface="Times New Roman" panose="02020603050405020304" pitchFamily="18" charset="0"/>
            </a:rPr>
            <a:t>»</a:t>
          </a:r>
        </a:p>
      </dsp:txBody>
      <dsp:txXfrm>
        <a:off x="273904" y="1269147"/>
        <a:ext cx="3719389" cy="1331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4B113-96E8-4824-957D-465AD8C89994}">
      <dsp:nvSpPr>
        <dsp:cNvPr id="0" name=""/>
        <dsp:cNvSpPr/>
      </dsp:nvSpPr>
      <dsp:spPr>
        <a:xfrm>
          <a:off x="0" y="581573"/>
          <a:ext cx="7272000" cy="1764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7B752-1FE1-4497-8640-19D01CD1C0C7}">
      <dsp:nvSpPr>
        <dsp:cNvPr id="0" name=""/>
        <dsp:cNvSpPr/>
      </dsp:nvSpPr>
      <dsp:spPr>
        <a:xfrm>
          <a:off x="349396" y="178654"/>
          <a:ext cx="6916611" cy="506239"/>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05" tIns="0" rIns="192405" bIns="0" numCol="1" spcCol="1270" anchor="ctr" anchorCtr="0">
          <a:noAutofit/>
        </a:bodyPr>
        <a:lstStyle/>
        <a:p>
          <a:pPr marL="0" lvl="0" indent="0" algn="l" defTabSz="800100">
            <a:lnSpc>
              <a:spcPct val="90000"/>
            </a:lnSpc>
            <a:spcBef>
              <a:spcPct val="0"/>
            </a:spcBef>
            <a:spcAft>
              <a:spcPct val="35000"/>
            </a:spcAft>
            <a:buNone/>
          </a:pPr>
          <a:r>
            <a:rPr lang="ru-RU" sz="1800" b="1" u="sng" kern="1200" dirty="0">
              <a:solidFill>
                <a:srgbClr val="002060"/>
              </a:solidFill>
              <a:latin typeface="+mn-lt"/>
              <a:cs typeface="Calibri" panose="020F0502020204030204" pitchFamily="34" charset="0"/>
            </a:rPr>
            <a:t>ЗОНА</a:t>
          </a:r>
          <a:r>
            <a:rPr lang="ru-RU" sz="1800" b="1" u="none" kern="1200" dirty="0">
              <a:solidFill>
                <a:srgbClr val="002060"/>
              </a:solidFill>
              <a:latin typeface="+mn-lt"/>
              <a:cs typeface="Calibri" panose="020F0502020204030204" pitchFamily="34" charset="0"/>
            </a:rPr>
            <a:t>: Агрономия и агротехнические работы </a:t>
          </a:r>
        </a:p>
      </dsp:txBody>
      <dsp:txXfrm>
        <a:off x="374109" y="203367"/>
        <a:ext cx="6867185" cy="456813"/>
      </dsp:txXfrm>
    </dsp:sp>
    <dsp:sp modelId="{F9BE7DE9-35CF-48D3-ADD3-591E7EBC790C}">
      <dsp:nvSpPr>
        <dsp:cNvPr id="0" name=""/>
        <dsp:cNvSpPr/>
      </dsp:nvSpPr>
      <dsp:spPr>
        <a:xfrm>
          <a:off x="0" y="1155432"/>
          <a:ext cx="7272000" cy="1764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DE824-4853-4ED8-9435-78BDF4BC73EA}">
      <dsp:nvSpPr>
        <dsp:cNvPr id="0" name=""/>
        <dsp:cNvSpPr/>
      </dsp:nvSpPr>
      <dsp:spPr>
        <a:xfrm>
          <a:off x="355788" y="795773"/>
          <a:ext cx="6910390" cy="46297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05" tIns="0" rIns="192405" bIns="0" numCol="1" spcCol="1270" anchor="ctr" anchorCtr="0">
          <a:noAutofit/>
        </a:bodyPr>
        <a:lstStyle/>
        <a:p>
          <a:pPr marL="0" lvl="0" indent="0" algn="just" defTabSz="800100">
            <a:lnSpc>
              <a:spcPct val="90000"/>
            </a:lnSpc>
            <a:spcBef>
              <a:spcPct val="0"/>
            </a:spcBef>
            <a:spcAft>
              <a:spcPct val="35000"/>
            </a:spcAft>
            <a:buNone/>
          </a:pPr>
          <a:r>
            <a:rPr lang="ru-RU" sz="1800" b="1" u="sng" kern="1200" dirty="0">
              <a:solidFill>
                <a:srgbClr val="002060"/>
              </a:solidFill>
              <a:latin typeface="+mn-lt"/>
              <a:cs typeface="Times New Roman" pitchFamily="18" charset="0"/>
            </a:rPr>
            <a:t>ЗОНА</a:t>
          </a:r>
          <a:r>
            <a:rPr lang="ru-RU" sz="1800" b="1" u="none" kern="1200" dirty="0">
              <a:solidFill>
                <a:srgbClr val="002060"/>
              </a:solidFill>
              <a:latin typeface="+mn-lt"/>
              <a:cs typeface="Times New Roman" pitchFamily="18" charset="0"/>
            </a:rPr>
            <a:t>: </a:t>
          </a:r>
          <a:r>
            <a:rPr lang="ru-RU" sz="1800" b="1" u="none" kern="1200" dirty="0">
              <a:solidFill>
                <a:srgbClr val="002060"/>
              </a:solidFill>
              <a:latin typeface="+mn-lt"/>
              <a:cs typeface="Calibri" panose="020F0502020204030204" pitchFamily="34" charset="0"/>
            </a:rPr>
            <a:t>Ресурсосберегающие</a:t>
          </a:r>
          <a:r>
            <a:rPr lang="ru-RU" sz="1800" b="1" u="none" kern="1200" dirty="0">
              <a:solidFill>
                <a:srgbClr val="002060"/>
              </a:solidFill>
              <a:latin typeface="+mn-lt"/>
              <a:cs typeface="Times New Roman" pitchFamily="18" charset="0"/>
            </a:rPr>
            <a:t> технологии в сельском хозяйстве </a:t>
          </a:r>
        </a:p>
      </dsp:txBody>
      <dsp:txXfrm>
        <a:off x="378389" y="818374"/>
        <a:ext cx="6865188" cy="417776"/>
      </dsp:txXfrm>
    </dsp:sp>
    <dsp:sp modelId="{9E846CBF-6528-4E78-B759-957D081EB6E8}">
      <dsp:nvSpPr>
        <dsp:cNvPr id="0" name=""/>
        <dsp:cNvSpPr/>
      </dsp:nvSpPr>
      <dsp:spPr>
        <a:xfrm>
          <a:off x="0" y="1831770"/>
          <a:ext cx="7272000" cy="1764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7D396-5621-442F-8032-A077DE875BC5}">
      <dsp:nvSpPr>
        <dsp:cNvPr id="0" name=""/>
        <dsp:cNvSpPr/>
      </dsp:nvSpPr>
      <dsp:spPr>
        <a:xfrm>
          <a:off x="353657" y="1369632"/>
          <a:ext cx="6915403" cy="56545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05" tIns="0" rIns="192405" bIns="0" numCol="1" spcCol="1270" anchor="ctr" anchorCtr="0">
          <a:noAutofit/>
        </a:bodyPr>
        <a:lstStyle/>
        <a:p>
          <a:pPr marL="0" lvl="0" indent="0" algn="l" defTabSz="800100">
            <a:lnSpc>
              <a:spcPct val="90000"/>
            </a:lnSpc>
            <a:spcBef>
              <a:spcPct val="0"/>
            </a:spcBef>
            <a:spcAft>
              <a:spcPct val="35000"/>
            </a:spcAft>
            <a:buNone/>
          </a:pPr>
          <a:r>
            <a:rPr lang="ru-RU" sz="1800" b="1" u="sng" kern="1200" dirty="0">
              <a:solidFill>
                <a:srgbClr val="002060"/>
              </a:solidFill>
              <a:latin typeface="+mn-lt"/>
              <a:cs typeface="Times New Roman" pitchFamily="18" charset="0"/>
            </a:rPr>
            <a:t>ЗОНА</a:t>
          </a:r>
          <a:r>
            <a:rPr lang="ru-RU" sz="1800" b="1" u="none" kern="1200" dirty="0">
              <a:solidFill>
                <a:srgbClr val="002060"/>
              </a:solidFill>
              <a:latin typeface="+mn-lt"/>
              <a:cs typeface="Times New Roman" pitchFamily="18" charset="0"/>
            </a:rPr>
            <a:t>: Растениеводство защищенного грунта </a:t>
          </a:r>
          <a:endParaRPr lang="ru-RU" sz="1800" kern="1200" dirty="0">
            <a:solidFill>
              <a:srgbClr val="002060"/>
            </a:solidFill>
            <a:latin typeface="+mn-lt"/>
          </a:endParaRPr>
        </a:p>
      </dsp:txBody>
      <dsp:txXfrm>
        <a:off x="381260" y="1397235"/>
        <a:ext cx="6860197" cy="510251"/>
      </dsp:txXfrm>
    </dsp:sp>
    <dsp:sp modelId="{3F2043B9-5FD7-4554-AFBE-802BA616FE0C}">
      <dsp:nvSpPr>
        <dsp:cNvPr id="0" name=""/>
        <dsp:cNvSpPr/>
      </dsp:nvSpPr>
      <dsp:spPr>
        <a:xfrm>
          <a:off x="0" y="2338435"/>
          <a:ext cx="7272000" cy="1764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D80FD-7BAA-4A68-9BC8-2B34D4F187C8}">
      <dsp:nvSpPr>
        <dsp:cNvPr id="0" name=""/>
        <dsp:cNvSpPr/>
      </dsp:nvSpPr>
      <dsp:spPr>
        <a:xfrm>
          <a:off x="361114" y="2045970"/>
          <a:ext cx="6909845" cy="395785"/>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05" tIns="0" rIns="192405" bIns="0" numCol="1" spcCol="1270" anchor="ctr" anchorCtr="0">
          <a:noAutofit/>
        </a:bodyPr>
        <a:lstStyle/>
        <a:p>
          <a:pPr marL="0" lvl="0" indent="0" algn="just" defTabSz="800100">
            <a:lnSpc>
              <a:spcPct val="90000"/>
            </a:lnSpc>
            <a:spcBef>
              <a:spcPct val="0"/>
            </a:spcBef>
            <a:spcAft>
              <a:spcPct val="35000"/>
            </a:spcAft>
            <a:buNone/>
          </a:pPr>
          <a:r>
            <a:rPr lang="ru-RU" sz="1800" b="1" u="sng" kern="1200" dirty="0">
              <a:solidFill>
                <a:srgbClr val="002060"/>
              </a:solidFill>
              <a:latin typeface="+mn-lt"/>
              <a:cs typeface="Times New Roman" pitchFamily="18" charset="0"/>
            </a:rPr>
            <a:t>ЗОНА</a:t>
          </a:r>
          <a:r>
            <a:rPr lang="ru-RU" sz="1800" b="1" u="none" kern="1200" dirty="0">
              <a:solidFill>
                <a:srgbClr val="002060"/>
              </a:solidFill>
              <a:latin typeface="+mn-lt"/>
              <a:cs typeface="Times New Roman" pitchFamily="18" charset="0"/>
            </a:rPr>
            <a:t>:  Ветеринария</a:t>
          </a:r>
          <a:endParaRPr lang="ru-RU" sz="1800" kern="1200" dirty="0">
            <a:solidFill>
              <a:srgbClr val="002060"/>
            </a:solidFill>
            <a:latin typeface="+mn-lt"/>
          </a:endParaRPr>
        </a:p>
      </dsp:txBody>
      <dsp:txXfrm>
        <a:off x="380435" y="2065291"/>
        <a:ext cx="6871203" cy="357143"/>
      </dsp:txXfrm>
    </dsp:sp>
    <dsp:sp modelId="{AFFAB95C-DB67-4C11-B1D0-6F9B5B2C4F78}">
      <dsp:nvSpPr>
        <dsp:cNvPr id="0" name=""/>
        <dsp:cNvSpPr/>
      </dsp:nvSpPr>
      <dsp:spPr>
        <a:xfrm>
          <a:off x="0" y="2927123"/>
          <a:ext cx="7272000" cy="1764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057FD-18D0-4F6D-AA1A-48EEBDC944F5}">
      <dsp:nvSpPr>
        <dsp:cNvPr id="0" name=""/>
        <dsp:cNvSpPr/>
      </dsp:nvSpPr>
      <dsp:spPr>
        <a:xfrm>
          <a:off x="347983" y="2562990"/>
          <a:ext cx="6924016" cy="47780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05" tIns="0" rIns="192405" bIns="0" numCol="1" spcCol="1270" anchor="ctr" anchorCtr="0">
          <a:noAutofit/>
        </a:bodyPr>
        <a:lstStyle/>
        <a:p>
          <a:pPr marL="0" lvl="0" indent="0" algn="just" defTabSz="800100">
            <a:lnSpc>
              <a:spcPct val="90000"/>
            </a:lnSpc>
            <a:spcBef>
              <a:spcPct val="0"/>
            </a:spcBef>
            <a:spcAft>
              <a:spcPct val="35000"/>
            </a:spcAft>
            <a:buNone/>
          </a:pPr>
          <a:r>
            <a:rPr lang="ru-RU" sz="1800" b="1" u="sng" kern="1200" dirty="0">
              <a:solidFill>
                <a:srgbClr val="002060"/>
              </a:solidFill>
              <a:latin typeface="+mn-lt"/>
              <a:cs typeface="Times New Roman" pitchFamily="18" charset="0"/>
            </a:rPr>
            <a:t>ЗОНА</a:t>
          </a:r>
          <a:r>
            <a:rPr lang="ru-RU" sz="1800" b="1" u="none" kern="1200" dirty="0">
              <a:solidFill>
                <a:srgbClr val="002060"/>
              </a:solidFill>
              <a:latin typeface="+mn-lt"/>
              <a:cs typeface="Times New Roman" pitchFamily="18" charset="0"/>
            </a:rPr>
            <a:t>:  Сити-фермер</a:t>
          </a:r>
          <a:endParaRPr lang="ru-RU" sz="1800" kern="1200" dirty="0">
            <a:solidFill>
              <a:srgbClr val="002060"/>
            </a:solidFill>
            <a:latin typeface="+mn-lt"/>
          </a:endParaRPr>
        </a:p>
      </dsp:txBody>
      <dsp:txXfrm>
        <a:off x="371308" y="2586315"/>
        <a:ext cx="6877366" cy="431157"/>
      </dsp:txXfrm>
    </dsp:sp>
    <dsp:sp modelId="{2363ED31-AC7F-4806-9F9E-7A891A34C992}">
      <dsp:nvSpPr>
        <dsp:cNvPr id="0" name=""/>
        <dsp:cNvSpPr/>
      </dsp:nvSpPr>
      <dsp:spPr>
        <a:xfrm>
          <a:off x="0" y="3460945"/>
          <a:ext cx="7272000" cy="176400"/>
        </a:xfrm>
        <a:prstGeom prst="rect">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D65C10-3DBC-4973-BF6A-99AAC94456B6}">
      <dsp:nvSpPr>
        <dsp:cNvPr id="0" name=""/>
        <dsp:cNvSpPr/>
      </dsp:nvSpPr>
      <dsp:spPr>
        <a:xfrm>
          <a:off x="346201" y="3141323"/>
          <a:ext cx="6924016" cy="42294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405" tIns="0" rIns="192405" bIns="0" numCol="1" spcCol="1270" anchor="ctr" anchorCtr="0">
          <a:noAutofit/>
        </a:bodyPr>
        <a:lstStyle/>
        <a:p>
          <a:pPr marL="0" lvl="0" indent="0" algn="just" defTabSz="800100">
            <a:lnSpc>
              <a:spcPct val="90000"/>
            </a:lnSpc>
            <a:spcBef>
              <a:spcPct val="0"/>
            </a:spcBef>
            <a:spcAft>
              <a:spcPct val="35000"/>
            </a:spcAft>
            <a:buNone/>
          </a:pPr>
          <a:r>
            <a:rPr lang="ru-RU" sz="1800" b="1" u="sng" kern="1200" dirty="0">
              <a:solidFill>
                <a:srgbClr val="002060"/>
              </a:solidFill>
              <a:latin typeface="+mn-lt"/>
              <a:cs typeface="Times New Roman" pitchFamily="18" charset="0"/>
            </a:rPr>
            <a:t>ЗОНА:</a:t>
          </a:r>
          <a:r>
            <a:rPr lang="ru-RU" sz="1800" b="1" u="none" kern="1200" dirty="0">
              <a:solidFill>
                <a:srgbClr val="002060"/>
              </a:solidFill>
              <a:latin typeface="+mn-lt"/>
              <a:cs typeface="Times New Roman" pitchFamily="18" charset="0"/>
            </a:rPr>
            <a:t> Диагностика и ремонт сельскохозяйственной техники</a:t>
          </a:r>
        </a:p>
      </dsp:txBody>
      <dsp:txXfrm>
        <a:off x="366847" y="3161969"/>
        <a:ext cx="6882724" cy="381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4B113-96E8-4824-957D-465AD8C89994}">
      <dsp:nvSpPr>
        <dsp:cNvPr id="0" name=""/>
        <dsp:cNvSpPr/>
      </dsp:nvSpPr>
      <dsp:spPr>
        <a:xfrm>
          <a:off x="0" y="754007"/>
          <a:ext cx="8763000" cy="1260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D7B752-1FE1-4497-8640-19D01CD1C0C7}">
      <dsp:nvSpPr>
        <dsp:cNvPr id="0" name=""/>
        <dsp:cNvSpPr/>
      </dsp:nvSpPr>
      <dsp:spPr>
        <a:xfrm>
          <a:off x="369486" y="0"/>
          <a:ext cx="8372908" cy="746327"/>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711200">
            <a:lnSpc>
              <a:spcPct val="90000"/>
            </a:lnSpc>
            <a:spcBef>
              <a:spcPct val="0"/>
            </a:spcBef>
            <a:spcAft>
              <a:spcPct val="35000"/>
            </a:spcAft>
            <a:buNone/>
          </a:pPr>
          <a:r>
            <a:rPr lang="ru-RU" sz="1600" b="1" u="sng" kern="1200" dirty="0">
              <a:solidFill>
                <a:srgbClr val="002060"/>
              </a:solidFill>
              <a:latin typeface="+mn-lt"/>
              <a:cs typeface="Calibri" panose="020F0502020204030204" pitchFamily="34" charset="0"/>
            </a:rPr>
            <a:t>ЗОНА</a:t>
          </a:r>
          <a:r>
            <a:rPr lang="ru-RU" sz="1600" b="1" u="none" kern="1200" dirty="0">
              <a:solidFill>
                <a:srgbClr val="002060"/>
              </a:solidFill>
              <a:latin typeface="+mn-lt"/>
              <a:cs typeface="Calibri" panose="020F0502020204030204" pitchFamily="34" charset="0"/>
            </a:rPr>
            <a:t>:  Агрономия и агротехнические работы (142,8 </a:t>
          </a:r>
          <a:r>
            <a:rPr lang="ru-RU" sz="1600" b="1" u="none" kern="1200" dirty="0" err="1">
              <a:solidFill>
                <a:srgbClr val="002060"/>
              </a:solidFill>
              <a:latin typeface="+mn-lt"/>
              <a:cs typeface="Calibri" panose="020F0502020204030204" pitchFamily="34" charset="0"/>
            </a:rPr>
            <a:t>кв.м</a:t>
          </a:r>
          <a:r>
            <a:rPr lang="ru-RU" sz="1600" b="1" u="none" kern="1200" dirty="0">
              <a:solidFill>
                <a:srgbClr val="002060"/>
              </a:solidFill>
              <a:latin typeface="+mn-lt"/>
              <a:cs typeface="Calibri" panose="020F0502020204030204" pitchFamily="34" charset="0"/>
            </a:rPr>
            <a:t>) : </a:t>
          </a:r>
          <a:r>
            <a:rPr lang="ru-RU" sz="1600" kern="1200" dirty="0">
              <a:solidFill>
                <a:schemeClr val="tx2"/>
              </a:solidFill>
              <a:effectLst/>
              <a:latin typeface="+mj-lt"/>
              <a:ea typeface="Calibri" panose="020F0502020204030204" pitchFamily="34" charset="0"/>
            </a:rPr>
            <a:t>Лаборатория цифровой агрономии, почвоведения и </a:t>
          </a:r>
          <a:r>
            <a:rPr lang="ru-RU" sz="1600" kern="1200" dirty="0" err="1">
              <a:solidFill>
                <a:schemeClr val="tx2"/>
              </a:solidFill>
              <a:effectLst/>
              <a:latin typeface="+mj-lt"/>
              <a:ea typeface="Calibri" panose="020F0502020204030204" pitchFamily="34" charset="0"/>
            </a:rPr>
            <a:t>фитоэкспертизы</a:t>
          </a:r>
          <a:r>
            <a:rPr lang="ru-RU" sz="1600" kern="1200" dirty="0">
              <a:solidFill>
                <a:schemeClr val="tx2"/>
              </a:solidFill>
              <a:effectLst/>
              <a:latin typeface="+mj-lt"/>
              <a:ea typeface="Calibri" panose="020F0502020204030204" pitchFamily="34" charset="0"/>
            </a:rPr>
            <a:t>;  Лаборатория микробиологии</a:t>
          </a:r>
          <a:r>
            <a:rPr lang="ru-RU" sz="1600" b="1" u="none" kern="1200" dirty="0">
              <a:solidFill>
                <a:schemeClr val="tx2"/>
              </a:solidFill>
              <a:latin typeface="+mj-lt"/>
              <a:cs typeface="Calibri" panose="020F0502020204030204" pitchFamily="34" charset="0"/>
            </a:rPr>
            <a:t>  </a:t>
          </a:r>
        </a:p>
      </dsp:txBody>
      <dsp:txXfrm>
        <a:off x="405919" y="36433"/>
        <a:ext cx="8300042" cy="673461"/>
      </dsp:txXfrm>
    </dsp:sp>
    <dsp:sp modelId="{F9BE7DE9-35CF-48D3-ADD3-591E7EBC790C}">
      <dsp:nvSpPr>
        <dsp:cNvPr id="0" name=""/>
        <dsp:cNvSpPr/>
      </dsp:nvSpPr>
      <dsp:spPr>
        <a:xfrm>
          <a:off x="0" y="1490637"/>
          <a:ext cx="8763000" cy="1260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DE824-4853-4ED8-9435-78BDF4BC73EA}">
      <dsp:nvSpPr>
        <dsp:cNvPr id="0" name=""/>
        <dsp:cNvSpPr/>
      </dsp:nvSpPr>
      <dsp:spPr>
        <a:xfrm>
          <a:off x="411023" y="956878"/>
          <a:ext cx="8351976" cy="568410"/>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just" defTabSz="711200">
            <a:lnSpc>
              <a:spcPct val="90000"/>
            </a:lnSpc>
            <a:spcBef>
              <a:spcPct val="0"/>
            </a:spcBef>
            <a:spcAft>
              <a:spcPct val="35000"/>
            </a:spcAft>
            <a:buNone/>
          </a:pPr>
          <a:r>
            <a:rPr lang="ru-RU" sz="1600" b="1" u="sng" kern="1200" dirty="0">
              <a:solidFill>
                <a:srgbClr val="002060"/>
              </a:solidFill>
              <a:latin typeface="+mn-lt"/>
              <a:cs typeface="Times New Roman" pitchFamily="18" charset="0"/>
            </a:rPr>
            <a:t>ЗОНА</a:t>
          </a:r>
          <a:r>
            <a:rPr lang="ru-RU" sz="1600" b="1" u="none" kern="1200" dirty="0">
              <a:solidFill>
                <a:srgbClr val="002060"/>
              </a:solidFill>
              <a:latin typeface="+mn-lt"/>
              <a:cs typeface="Times New Roman" pitchFamily="18" charset="0"/>
            </a:rPr>
            <a:t>:  Сити-фермер (50,6 </a:t>
          </a:r>
          <a:r>
            <a:rPr lang="ru-RU" sz="1600" b="1" u="none" kern="1200" dirty="0" err="1">
              <a:solidFill>
                <a:srgbClr val="002060"/>
              </a:solidFill>
              <a:latin typeface="+mn-lt"/>
              <a:cs typeface="Times New Roman" pitchFamily="18" charset="0"/>
            </a:rPr>
            <a:t>кв.м</a:t>
          </a:r>
          <a:r>
            <a:rPr lang="ru-RU" sz="1600" b="1" u="none" kern="1200" dirty="0">
              <a:solidFill>
                <a:srgbClr val="002060"/>
              </a:solidFill>
              <a:latin typeface="+mn-lt"/>
              <a:cs typeface="Times New Roman" pitchFamily="18" charset="0"/>
            </a:rPr>
            <a:t>): </a:t>
          </a:r>
          <a:r>
            <a:rPr lang="ru-RU" sz="1600" kern="1200" dirty="0">
              <a:solidFill>
                <a:schemeClr val="tx2"/>
              </a:solidFill>
            </a:rPr>
            <a:t>Лаборатория Сити-фермер</a:t>
          </a:r>
          <a:r>
            <a:rPr lang="ru-RU" sz="1600" b="1" u="none" kern="1200" dirty="0">
              <a:solidFill>
                <a:schemeClr val="tx2"/>
              </a:solidFill>
              <a:latin typeface="+mn-lt"/>
              <a:cs typeface="Times New Roman" pitchFamily="18" charset="0"/>
            </a:rPr>
            <a:t> </a:t>
          </a:r>
        </a:p>
      </dsp:txBody>
      <dsp:txXfrm>
        <a:off x="438770" y="984625"/>
        <a:ext cx="8296482" cy="512916"/>
      </dsp:txXfrm>
    </dsp:sp>
    <dsp:sp modelId="{9E846CBF-6528-4E78-B759-957D081EB6E8}">
      <dsp:nvSpPr>
        <dsp:cNvPr id="0" name=""/>
        <dsp:cNvSpPr/>
      </dsp:nvSpPr>
      <dsp:spPr>
        <a:xfrm>
          <a:off x="0" y="2342241"/>
          <a:ext cx="8763000" cy="1260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7D396-5621-442F-8032-A077DE875BC5}">
      <dsp:nvSpPr>
        <dsp:cNvPr id="0" name=""/>
        <dsp:cNvSpPr/>
      </dsp:nvSpPr>
      <dsp:spPr>
        <a:xfrm>
          <a:off x="434243" y="1691806"/>
          <a:ext cx="8328756" cy="66068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711200">
            <a:lnSpc>
              <a:spcPct val="90000"/>
            </a:lnSpc>
            <a:spcBef>
              <a:spcPct val="0"/>
            </a:spcBef>
            <a:spcAft>
              <a:spcPct val="35000"/>
            </a:spcAft>
            <a:buNone/>
          </a:pPr>
          <a:r>
            <a:rPr lang="ru-RU" sz="1600" b="1" u="sng" kern="1200" dirty="0">
              <a:solidFill>
                <a:srgbClr val="002060"/>
              </a:solidFill>
              <a:latin typeface="+mn-lt"/>
              <a:cs typeface="Times New Roman" pitchFamily="18" charset="0"/>
            </a:rPr>
            <a:t>ЗОНА</a:t>
          </a:r>
          <a:r>
            <a:rPr lang="ru-RU" sz="1600" b="1" u="none" kern="1200" dirty="0">
              <a:solidFill>
                <a:srgbClr val="002060"/>
              </a:solidFill>
              <a:latin typeface="+mn-lt"/>
              <a:cs typeface="Times New Roman" pitchFamily="18" charset="0"/>
            </a:rPr>
            <a:t>:  Ветеринария (124,4 </a:t>
          </a:r>
          <a:r>
            <a:rPr lang="ru-RU" sz="1600" b="1" u="none" kern="1200" dirty="0" err="1">
              <a:solidFill>
                <a:srgbClr val="002060"/>
              </a:solidFill>
              <a:latin typeface="+mn-lt"/>
              <a:cs typeface="Times New Roman" pitchFamily="18" charset="0"/>
            </a:rPr>
            <a:t>кв.м</a:t>
          </a:r>
          <a:r>
            <a:rPr lang="ru-RU" sz="1600" b="1" u="none" kern="1200" dirty="0">
              <a:solidFill>
                <a:srgbClr val="002060"/>
              </a:solidFill>
              <a:latin typeface="+mn-lt"/>
              <a:cs typeface="Times New Roman" pitchFamily="18" charset="0"/>
            </a:rPr>
            <a:t>): </a:t>
          </a:r>
          <a:r>
            <a:rPr lang="ru-RU" sz="1600" b="0" kern="1200" dirty="0">
              <a:solidFill>
                <a:schemeClr val="tx2"/>
              </a:solidFill>
            </a:rPr>
            <a:t>Лаборатория </a:t>
          </a:r>
          <a:r>
            <a:rPr lang="ru-RU" sz="1600" b="0" kern="1200" dirty="0" err="1">
              <a:solidFill>
                <a:schemeClr val="tx2"/>
              </a:solidFill>
            </a:rPr>
            <a:t>профкомпетенций</a:t>
          </a:r>
          <a:r>
            <a:rPr lang="ru-RU" sz="1600" b="0" kern="1200" dirty="0">
              <a:solidFill>
                <a:schemeClr val="tx2"/>
              </a:solidFill>
            </a:rPr>
            <a:t> по ветеринарии и зоотехнии, Лаборатория «Цифровое животноводство, Ветеринарная клиника  </a:t>
          </a:r>
          <a:r>
            <a:rPr lang="ru-RU" sz="1600" b="0" u="none" kern="1200" dirty="0">
              <a:solidFill>
                <a:schemeClr val="tx2"/>
              </a:solidFill>
              <a:latin typeface="+mn-lt"/>
              <a:cs typeface="Times New Roman" pitchFamily="18" charset="0"/>
            </a:rPr>
            <a:t> </a:t>
          </a:r>
          <a:endParaRPr lang="ru-RU" sz="1600" b="0" kern="1200" dirty="0">
            <a:solidFill>
              <a:schemeClr val="tx2"/>
            </a:solidFill>
            <a:latin typeface="+mn-lt"/>
          </a:endParaRPr>
        </a:p>
      </dsp:txBody>
      <dsp:txXfrm>
        <a:off x="466495" y="1724058"/>
        <a:ext cx="8264252" cy="596184"/>
      </dsp:txXfrm>
    </dsp:sp>
    <dsp:sp modelId="{3F2043B9-5FD7-4554-AFBE-802BA616FE0C}">
      <dsp:nvSpPr>
        <dsp:cNvPr id="0" name=""/>
        <dsp:cNvSpPr/>
      </dsp:nvSpPr>
      <dsp:spPr>
        <a:xfrm>
          <a:off x="0" y="3312371"/>
          <a:ext cx="8763000" cy="1260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0D80FD-7BAA-4A68-9BC8-2B34D4F187C8}">
      <dsp:nvSpPr>
        <dsp:cNvPr id="0" name=""/>
        <dsp:cNvSpPr/>
      </dsp:nvSpPr>
      <dsp:spPr>
        <a:xfrm>
          <a:off x="339126" y="2435232"/>
          <a:ext cx="8358521" cy="956524"/>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just" defTabSz="711200">
            <a:lnSpc>
              <a:spcPct val="90000"/>
            </a:lnSpc>
            <a:spcBef>
              <a:spcPct val="0"/>
            </a:spcBef>
            <a:spcAft>
              <a:spcPct val="35000"/>
            </a:spcAft>
            <a:buNone/>
          </a:pPr>
          <a:r>
            <a:rPr lang="ru-RU" sz="1600" b="1" u="sng" kern="1200" dirty="0">
              <a:solidFill>
                <a:srgbClr val="002060"/>
              </a:solidFill>
              <a:latin typeface="+mn-lt"/>
              <a:cs typeface="Times New Roman" pitchFamily="18" charset="0"/>
            </a:rPr>
            <a:t>ЗОНА</a:t>
          </a:r>
          <a:r>
            <a:rPr lang="ru-RU" sz="1600" b="1" u="none" kern="1200" dirty="0">
              <a:solidFill>
                <a:srgbClr val="002060"/>
              </a:solidFill>
              <a:latin typeface="+mn-lt"/>
              <a:cs typeface="Times New Roman" pitchFamily="18" charset="0"/>
            </a:rPr>
            <a:t>:  </a:t>
          </a:r>
          <a:r>
            <a:rPr lang="ru-RU" sz="1600" b="1" u="none" kern="1200" dirty="0">
              <a:solidFill>
                <a:srgbClr val="002060"/>
              </a:solidFill>
              <a:latin typeface="+mn-lt"/>
              <a:cs typeface="Calibri" panose="020F0502020204030204" pitchFamily="34" charset="0"/>
            </a:rPr>
            <a:t>Ресурсосберегающие</a:t>
          </a:r>
          <a:r>
            <a:rPr lang="ru-RU" sz="1600" b="1" u="none" kern="1200" dirty="0">
              <a:solidFill>
                <a:srgbClr val="002060"/>
              </a:solidFill>
              <a:latin typeface="+mn-lt"/>
              <a:cs typeface="Times New Roman" pitchFamily="18" charset="0"/>
            </a:rPr>
            <a:t> технологии в сельском хозяйстве (511,0 </a:t>
          </a:r>
          <a:r>
            <a:rPr lang="ru-RU" sz="1600" b="1" u="none" kern="1200" dirty="0" err="1">
              <a:solidFill>
                <a:srgbClr val="002060"/>
              </a:solidFill>
              <a:latin typeface="+mn-lt"/>
              <a:cs typeface="Times New Roman" pitchFamily="18" charset="0"/>
            </a:rPr>
            <a:t>кв.м</a:t>
          </a:r>
          <a:r>
            <a:rPr lang="ru-RU" sz="1600" b="1" u="none" kern="1200" dirty="0">
              <a:solidFill>
                <a:srgbClr val="002060"/>
              </a:solidFill>
              <a:latin typeface="+mn-lt"/>
              <a:cs typeface="Times New Roman" pitchFamily="18" charset="0"/>
            </a:rPr>
            <a:t>): </a:t>
          </a:r>
          <a:r>
            <a:rPr lang="ru-RU" sz="1600" kern="1200" dirty="0">
              <a:solidFill>
                <a:schemeClr val="tx2"/>
              </a:solidFill>
            </a:rPr>
            <a:t>Кабинет специальных дисциплин «Эксплуатация сельскохозяйственных машин», Лаборатория «Цифровые технологии в сельском хозяйстве», Класс тренажеров сельскохозяйственных машин, Машино-тракторный парк</a:t>
          </a:r>
          <a:r>
            <a:rPr lang="ru-RU" sz="1600" b="1" u="none" kern="1200" dirty="0">
              <a:solidFill>
                <a:schemeClr val="tx2"/>
              </a:solidFill>
              <a:latin typeface="+mn-lt"/>
              <a:cs typeface="Times New Roman" pitchFamily="18" charset="0"/>
            </a:rPr>
            <a:t> </a:t>
          </a:r>
          <a:endParaRPr lang="ru-RU" sz="1600" kern="1200" dirty="0">
            <a:solidFill>
              <a:schemeClr val="tx2"/>
            </a:solidFill>
            <a:latin typeface="+mn-lt"/>
          </a:endParaRPr>
        </a:p>
      </dsp:txBody>
      <dsp:txXfrm>
        <a:off x="385820" y="2481926"/>
        <a:ext cx="8265133" cy="863136"/>
      </dsp:txXfrm>
    </dsp:sp>
    <dsp:sp modelId="{AFFAB95C-DB67-4C11-B1D0-6F9B5B2C4F78}">
      <dsp:nvSpPr>
        <dsp:cNvPr id="0" name=""/>
        <dsp:cNvSpPr/>
      </dsp:nvSpPr>
      <dsp:spPr>
        <a:xfrm>
          <a:off x="0" y="4088122"/>
          <a:ext cx="8763000" cy="1260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3057FD-18D0-4F6D-AA1A-48EEBDC944F5}">
      <dsp:nvSpPr>
        <dsp:cNvPr id="0" name=""/>
        <dsp:cNvSpPr/>
      </dsp:nvSpPr>
      <dsp:spPr>
        <a:xfrm>
          <a:off x="267277" y="3507064"/>
          <a:ext cx="8364155" cy="622423"/>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just" defTabSz="711200">
            <a:lnSpc>
              <a:spcPct val="90000"/>
            </a:lnSpc>
            <a:spcBef>
              <a:spcPct val="0"/>
            </a:spcBef>
            <a:spcAft>
              <a:spcPct val="35000"/>
            </a:spcAft>
            <a:buNone/>
          </a:pPr>
          <a:r>
            <a:rPr lang="ru-RU" sz="1600" b="1" u="sng" kern="1200" dirty="0">
              <a:solidFill>
                <a:srgbClr val="002060"/>
              </a:solidFill>
              <a:latin typeface="+mn-lt"/>
              <a:cs typeface="Times New Roman" pitchFamily="18" charset="0"/>
            </a:rPr>
            <a:t>ЗОНА</a:t>
          </a:r>
          <a:r>
            <a:rPr lang="ru-RU" sz="1600" b="1" u="none" kern="1200" dirty="0">
              <a:solidFill>
                <a:srgbClr val="002060"/>
              </a:solidFill>
              <a:latin typeface="+mn-lt"/>
              <a:cs typeface="Times New Roman" pitchFamily="18" charset="0"/>
            </a:rPr>
            <a:t>:  </a:t>
          </a:r>
          <a:r>
            <a:rPr lang="ru-RU" sz="1600" b="1" u="none" kern="1200" dirty="0">
              <a:solidFill>
                <a:srgbClr val="002060"/>
              </a:solidFill>
              <a:latin typeface="+mn-lt"/>
              <a:cs typeface="Calibri" panose="020F0502020204030204" pitchFamily="34" charset="0"/>
            </a:rPr>
            <a:t>Растениеводство защищенного грунта (1700,0 </a:t>
          </a:r>
          <a:r>
            <a:rPr lang="ru-RU" sz="1600" b="1" u="none" kern="1200" dirty="0" err="1">
              <a:solidFill>
                <a:srgbClr val="002060"/>
              </a:solidFill>
              <a:latin typeface="+mn-lt"/>
              <a:cs typeface="Calibri" panose="020F0502020204030204" pitchFamily="34" charset="0"/>
            </a:rPr>
            <a:t>кв.м</a:t>
          </a:r>
          <a:r>
            <a:rPr lang="ru-RU" sz="1600" b="1" u="none" kern="1200" dirty="0">
              <a:solidFill>
                <a:srgbClr val="002060"/>
              </a:solidFill>
              <a:latin typeface="+mn-lt"/>
              <a:cs typeface="Calibri" panose="020F0502020204030204" pitchFamily="34" charset="0"/>
            </a:rPr>
            <a:t>.): </a:t>
          </a:r>
          <a:r>
            <a:rPr lang="ru-RU" sz="1600" b="0" u="none" kern="1200" dirty="0">
              <a:solidFill>
                <a:schemeClr val="tx2"/>
              </a:solidFill>
              <a:latin typeface="+mn-lt"/>
              <a:cs typeface="Times New Roman" pitchFamily="18" charset="0"/>
            </a:rPr>
            <a:t>Лаборатория учебная теплица </a:t>
          </a:r>
          <a:endParaRPr lang="ru-RU" sz="1600" b="0" kern="1200" dirty="0">
            <a:solidFill>
              <a:schemeClr val="tx2"/>
            </a:solidFill>
            <a:latin typeface="+mn-lt"/>
          </a:endParaRPr>
        </a:p>
      </dsp:txBody>
      <dsp:txXfrm>
        <a:off x="297661" y="3537448"/>
        <a:ext cx="8303387" cy="561655"/>
      </dsp:txXfrm>
    </dsp:sp>
    <dsp:sp modelId="{2EC37C2E-9EDB-4EA6-A8BC-D7B75E6AE4EF}">
      <dsp:nvSpPr>
        <dsp:cNvPr id="0" name=""/>
        <dsp:cNvSpPr/>
      </dsp:nvSpPr>
      <dsp:spPr>
        <a:xfrm>
          <a:off x="0" y="4879939"/>
          <a:ext cx="8763000" cy="126000"/>
        </a:xfrm>
        <a:prstGeom prst="rect">
          <a:avLst/>
        </a:prstGeom>
        <a:solidFill>
          <a:schemeClr val="accent6">
            <a:lumMod val="20000"/>
            <a:lumOff val="80000"/>
            <a:alpha val="9000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D61E31-CD21-4DFB-A3A1-C3E2DB9D5668}">
      <dsp:nvSpPr>
        <dsp:cNvPr id="0" name=""/>
        <dsp:cNvSpPr/>
      </dsp:nvSpPr>
      <dsp:spPr>
        <a:xfrm>
          <a:off x="275594" y="4269955"/>
          <a:ext cx="8349070" cy="708568"/>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1854" tIns="0" rIns="231854" bIns="0" numCol="1" spcCol="1270" anchor="ctr" anchorCtr="0">
          <a:noAutofit/>
        </a:bodyPr>
        <a:lstStyle/>
        <a:p>
          <a:pPr marL="0" lvl="0" indent="0" algn="l" defTabSz="711200">
            <a:lnSpc>
              <a:spcPct val="90000"/>
            </a:lnSpc>
            <a:spcBef>
              <a:spcPct val="0"/>
            </a:spcBef>
            <a:spcAft>
              <a:spcPct val="35000"/>
            </a:spcAft>
            <a:buNone/>
          </a:pPr>
          <a:r>
            <a:rPr lang="ru-RU" sz="1600" b="1" u="sng" kern="1200" dirty="0">
              <a:solidFill>
                <a:srgbClr val="002060"/>
              </a:solidFill>
              <a:latin typeface="Calibri"/>
              <a:ea typeface="+mn-ea"/>
              <a:cs typeface="Times New Roman" pitchFamily="18" charset="0"/>
            </a:rPr>
            <a:t>ЗОНА:</a:t>
          </a:r>
          <a:r>
            <a:rPr lang="ru-RU" sz="1600" b="1" u="none" kern="1200" dirty="0">
              <a:solidFill>
                <a:srgbClr val="002060"/>
              </a:solidFill>
              <a:latin typeface="Calibri"/>
              <a:ea typeface="+mn-ea"/>
              <a:cs typeface="Times New Roman" pitchFamily="18" charset="0"/>
            </a:rPr>
            <a:t>  Диагностика и ремонт сельскохозяйственной техники (193,0 </a:t>
          </a:r>
          <a:r>
            <a:rPr lang="ru-RU" sz="1600" b="1" u="none" kern="1200" dirty="0" err="1">
              <a:solidFill>
                <a:srgbClr val="002060"/>
              </a:solidFill>
              <a:latin typeface="Calibri"/>
              <a:ea typeface="+mn-ea"/>
              <a:cs typeface="Times New Roman" pitchFamily="18" charset="0"/>
            </a:rPr>
            <a:t>кв.м</a:t>
          </a:r>
          <a:r>
            <a:rPr lang="ru-RU" sz="1600" b="1" u="none" kern="1200" dirty="0">
              <a:solidFill>
                <a:srgbClr val="002060"/>
              </a:solidFill>
              <a:latin typeface="Calibri"/>
              <a:ea typeface="+mn-ea"/>
              <a:cs typeface="Times New Roman" pitchFamily="18" charset="0"/>
            </a:rPr>
            <a:t>): </a:t>
          </a:r>
          <a:r>
            <a:rPr lang="ru-RU" sz="1600" b="0" u="none" kern="1200" dirty="0">
              <a:solidFill>
                <a:schemeClr val="tx2"/>
              </a:solidFill>
              <a:latin typeface="Calibri"/>
              <a:ea typeface="+mn-ea"/>
              <a:cs typeface="Times New Roman" pitchFamily="18" charset="0"/>
            </a:rPr>
            <a:t>Участок диагностики и ремонта сельскохозяйственных машин</a:t>
          </a:r>
        </a:p>
      </dsp:txBody>
      <dsp:txXfrm>
        <a:off x="310183" y="4304544"/>
        <a:ext cx="8279892" cy="63939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8842" cy="341458"/>
          </a:xfrm>
          <a:prstGeom prst="rect">
            <a:avLst/>
          </a:prstGeom>
        </p:spPr>
        <p:txBody>
          <a:bodyPr vert="horz" lIns="80019" tIns="40010" rIns="80019" bIns="40010" rtlCol="0"/>
          <a:lstStyle>
            <a:lvl1pPr algn="l">
              <a:defRPr sz="1100"/>
            </a:lvl1pPr>
          </a:lstStyle>
          <a:p>
            <a:endParaRPr lang="ru-RU"/>
          </a:p>
        </p:txBody>
      </p:sp>
      <p:sp>
        <p:nvSpPr>
          <p:cNvPr id="3" name="Дата 2"/>
          <p:cNvSpPr>
            <a:spLocks noGrp="1"/>
          </p:cNvSpPr>
          <p:nvPr>
            <p:ph type="dt" idx="1"/>
          </p:nvPr>
        </p:nvSpPr>
        <p:spPr>
          <a:xfrm>
            <a:off x="5592837" y="0"/>
            <a:ext cx="4278842" cy="341458"/>
          </a:xfrm>
          <a:prstGeom prst="rect">
            <a:avLst/>
          </a:prstGeom>
        </p:spPr>
        <p:txBody>
          <a:bodyPr vert="horz" lIns="80019" tIns="40010" rIns="80019" bIns="40010" rtlCol="0"/>
          <a:lstStyle>
            <a:lvl1pPr algn="r">
              <a:defRPr sz="1100"/>
            </a:lvl1pPr>
          </a:lstStyle>
          <a:p>
            <a:fld id="{DB99A459-8F6E-4E17-9CAE-9BA9736B0D9F}" type="datetimeFigureOut">
              <a:rPr lang="ru-RU" smtClean="0"/>
              <a:t>06.05.2024</a:t>
            </a:fld>
            <a:endParaRPr lang="ru-RU"/>
          </a:p>
        </p:txBody>
      </p:sp>
      <p:sp>
        <p:nvSpPr>
          <p:cNvPr id="4" name="Образ слайда 3"/>
          <p:cNvSpPr>
            <a:spLocks noGrp="1" noRot="1" noChangeAspect="1"/>
          </p:cNvSpPr>
          <p:nvPr>
            <p:ph type="sldImg" idx="2"/>
          </p:nvPr>
        </p:nvSpPr>
        <p:spPr>
          <a:xfrm>
            <a:off x="2898775" y="849313"/>
            <a:ext cx="4076700" cy="2293937"/>
          </a:xfrm>
          <a:prstGeom prst="rect">
            <a:avLst/>
          </a:prstGeom>
          <a:noFill/>
          <a:ln w="12700">
            <a:solidFill>
              <a:prstClr val="black"/>
            </a:solidFill>
          </a:ln>
        </p:spPr>
        <p:txBody>
          <a:bodyPr vert="horz" lIns="80019" tIns="40010" rIns="80019" bIns="40010" rtlCol="0" anchor="ctr"/>
          <a:lstStyle/>
          <a:p>
            <a:endParaRPr lang="ru-RU"/>
          </a:p>
        </p:txBody>
      </p:sp>
      <p:sp>
        <p:nvSpPr>
          <p:cNvPr id="5" name="Заметки 4"/>
          <p:cNvSpPr>
            <a:spLocks noGrp="1"/>
          </p:cNvSpPr>
          <p:nvPr>
            <p:ph type="body" sz="quarter" idx="3"/>
          </p:nvPr>
        </p:nvSpPr>
        <p:spPr>
          <a:xfrm>
            <a:off x="987425" y="3271382"/>
            <a:ext cx="7899400" cy="2676584"/>
          </a:xfrm>
          <a:prstGeom prst="rect">
            <a:avLst/>
          </a:prstGeom>
        </p:spPr>
        <p:txBody>
          <a:bodyPr vert="horz" lIns="80019" tIns="40010" rIns="80019" bIns="4001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456219"/>
            <a:ext cx="4278842" cy="341457"/>
          </a:xfrm>
          <a:prstGeom prst="rect">
            <a:avLst/>
          </a:prstGeom>
        </p:spPr>
        <p:txBody>
          <a:bodyPr vert="horz" lIns="80019" tIns="40010" rIns="80019" bIns="40010" rtlCol="0" anchor="b"/>
          <a:lstStyle>
            <a:lvl1pPr algn="l">
              <a:defRPr sz="1100"/>
            </a:lvl1pPr>
          </a:lstStyle>
          <a:p>
            <a:endParaRPr lang="ru-RU"/>
          </a:p>
        </p:txBody>
      </p:sp>
      <p:sp>
        <p:nvSpPr>
          <p:cNvPr id="7" name="Номер слайда 6"/>
          <p:cNvSpPr>
            <a:spLocks noGrp="1"/>
          </p:cNvSpPr>
          <p:nvPr>
            <p:ph type="sldNum" sz="quarter" idx="5"/>
          </p:nvPr>
        </p:nvSpPr>
        <p:spPr>
          <a:xfrm>
            <a:off x="5592837" y="6456219"/>
            <a:ext cx="4278842" cy="341457"/>
          </a:xfrm>
          <a:prstGeom prst="rect">
            <a:avLst/>
          </a:prstGeom>
        </p:spPr>
        <p:txBody>
          <a:bodyPr vert="horz" lIns="80019" tIns="40010" rIns="80019" bIns="40010" rtlCol="0" anchor="b"/>
          <a:lstStyle>
            <a:lvl1pPr algn="r">
              <a:defRPr sz="1100"/>
            </a:lvl1pPr>
          </a:lstStyle>
          <a:p>
            <a:fld id="{A09B5C22-86ED-40A1-A0D9-8DA774A0471D}" type="slidenum">
              <a:rPr lang="ru-RU" smtClean="0"/>
              <a:t>‹#›</a:t>
            </a:fld>
            <a:endParaRPr lang="ru-RU"/>
          </a:p>
        </p:txBody>
      </p:sp>
    </p:spTree>
    <p:extLst>
      <p:ext uri="{BB962C8B-B14F-4D97-AF65-F5344CB8AC3E}">
        <p14:creationId xmlns:p14="http://schemas.microsoft.com/office/powerpoint/2010/main" val="2923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9B5C22-86ED-40A1-A0D9-8DA774A0471D}" type="slidenum">
              <a:rPr lang="ru-RU" smtClean="0"/>
              <a:t>4</a:t>
            </a:fld>
            <a:endParaRPr lang="ru-RU"/>
          </a:p>
        </p:txBody>
      </p:sp>
    </p:spTree>
    <p:extLst>
      <p:ext uri="{BB962C8B-B14F-4D97-AF65-F5344CB8AC3E}">
        <p14:creationId xmlns:p14="http://schemas.microsoft.com/office/powerpoint/2010/main" val="3572172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9B5C22-86ED-40A1-A0D9-8DA774A0471D}" type="slidenum">
              <a:rPr lang="ru-RU" smtClean="0"/>
              <a:t>5</a:t>
            </a:fld>
            <a:endParaRPr lang="ru-RU"/>
          </a:p>
        </p:txBody>
      </p:sp>
    </p:spTree>
    <p:extLst>
      <p:ext uri="{BB962C8B-B14F-4D97-AF65-F5344CB8AC3E}">
        <p14:creationId xmlns:p14="http://schemas.microsoft.com/office/powerpoint/2010/main" val="110474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09B5C22-86ED-40A1-A0D9-8DA774A0471D}" type="slidenum">
              <a:rPr lang="ru-RU" smtClean="0"/>
              <a:t>7</a:t>
            </a:fld>
            <a:endParaRPr lang="ru-RU"/>
          </a:p>
        </p:txBody>
      </p:sp>
    </p:spTree>
    <p:extLst>
      <p:ext uri="{BB962C8B-B14F-4D97-AF65-F5344CB8AC3E}">
        <p14:creationId xmlns:p14="http://schemas.microsoft.com/office/powerpoint/2010/main" val="723077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775970"/>
          </a:xfrm>
          <a:custGeom>
            <a:avLst/>
            <a:gdLst/>
            <a:ahLst/>
            <a:cxnLst/>
            <a:rect l="l" t="t" r="r" b="b"/>
            <a:pathLst>
              <a:path w="12192000" h="775970">
                <a:moveTo>
                  <a:pt x="12192000" y="0"/>
                </a:moveTo>
                <a:lnTo>
                  <a:pt x="0" y="0"/>
                </a:lnTo>
                <a:lnTo>
                  <a:pt x="0" y="775855"/>
                </a:lnTo>
                <a:lnTo>
                  <a:pt x="12192000" y="775855"/>
                </a:lnTo>
                <a:lnTo>
                  <a:pt x="12192000" y="0"/>
                </a:lnTo>
                <a:close/>
              </a:path>
            </a:pathLst>
          </a:custGeom>
          <a:solidFill>
            <a:srgbClr val="001F5F"/>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114649" y="62484"/>
            <a:ext cx="352894" cy="630173"/>
          </a:xfrm>
          <a:prstGeom prst="rect">
            <a:avLst/>
          </a:prstGeom>
        </p:spPr>
      </p:pic>
      <p:sp>
        <p:nvSpPr>
          <p:cNvPr id="2" name="Holder 2"/>
          <p:cNvSpPr>
            <a:spLocks noGrp="1"/>
          </p:cNvSpPr>
          <p:nvPr>
            <p:ph type="title"/>
          </p:nvPr>
        </p:nvSpPr>
        <p:spPr>
          <a:xfrm>
            <a:off x="609600" y="274320"/>
            <a:ext cx="10972800" cy="10972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5/6/2024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ransition spd="med">
    <p:wipe dir="r"/>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765175"/>
          </a:xfrm>
          <a:custGeom>
            <a:avLst/>
            <a:gdLst/>
            <a:ahLst/>
            <a:cxnLst/>
            <a:rect l="l" t="t" r="r" b="b"/>
            <a:pathLst>
              <a:path w="9144000" h="765175">
                <a:moveTo>
                  <a:pt x="9144000" y="0"/>
                </a:moveTo>
                <a:lnTo>
                  <a:pt x="0" y="0"/>
                </a:lnTo>
                <a:lnTo>
                  <a:pt x="0" y="764705"/>
                </a:lnTo>
                <a:lnTo>
                  <a:pt x="9144000" y="764705"/>
                </a:lnTo>
                <a:lnTo>
                  <a:pt x="9144000" y="0"/>
                </a:lnTo>
                <a:close/>
              </a:path>
            </a:pathLst>
          </a:custGeom>
          <a:solidFill>
            <a:srgbClr val="001F5F"/>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5/6/2024</a:t>
            </a:fld>
            <a:endParaRPr lang="en-US">
              <a:solidFill>
                <a:prstClr val="black">
                  <a:tint val="75000"/>
                </a:prstClr>
              </a:solidFill>
            </a:endParaRPr>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wipe dir="r"/>
  </p:transition>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6" Type="http://schemas.openxmlformats.org/officeDocument/2006/relationships/image" Target="../media/image16.jpeg"/><Relationship Id="rId1" Type="http://schemas.openxmlformats.org/officeDocument/2006/relationships/slideLayout" Target="../slideLayouts/slideLayout10.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gif"/><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jpeg"/><Relationship Id="rId1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1.png"/><Relationship Id="rId17" Type="http://schemas.openxmlformats.org/officeDocument/2006/relationships/image" Target="../media/image3.jpeg"/><Relationship Id="rId2" Type="http://schemas.openxmlformats.org/officeDocument/2006/relationships/image" Target="../media/image17.jpeg"/><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5" Type="http://schemas.openxmlformats.org/officeDocument/2006/relationships/image" Target="../media/image21.jpeg"/><Relationship Id="rId10" Type="http://schemas.openxmlformats.org/officeDocument/2006/relationships/image" Target="../media/image14.jpeg"/><Relationship Id="rId19" Type="http://schemas.openxmlformats.org/officeDocument/2006/relationships/image" Target="../media/image15.gif"/><Relationship Id="rId4" Type="http://schemas.openxmlformats.org/officeDocument/2006/relationships/diagramLayout" Target="../diagrams/layout2.xml"/><Relationship Id="rId9" Type="http://schemas.openxmlformats.org/officeDocument/2006/relationships/image" Target="../media/image9.jpe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9.png"/><Relationship Id="rId18" Type="http://schemas.openxmlformats.org/officeDocument/2006/relationships/image" Target="../media/image15.gif"/><Relationship Id="rId3" Type="http://schemas.openxmlformats.org/officeDocument/2006/relationships/image" Target="../media/image18.png"/><Relationship Id="rId7" Type="http://schemas.openxmlformats.org/officeDocument/2006/relationships/image" Target="../media/image24.png"/><Relationship Id="rId12" Type="http://schemas.openxmlformats.org/officeDocument/2006/relationships/image" Target="../media/image7.jpeg"/><Relationship Id="rId17" Type="http://schemas.openxmlformats.org/officeDocument/2006/relationships/image" Target="../media/image31.jpeg"/><Relationship Id="rId2" Type="http://schemas.openxmlformats.org/officeDocument/2006/relationships/notesSlide" Target="../notesSlides/notesSlide2.xml"/><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14.jpeg"/><Relationship Id="rId11" Type="http://schemas.openxmlformats.org/officeDocument/2006/relationships/image" Target="../media/image28.jpeg"/><Relationship Id="rId5" Type="http://schemas.openxmlformats.org/officeDocument/2006/relationships/image" Target="../media/image9.jpeg"/><Relationship Id="rId15" Type="http://schemas.openxmlformats.org/officeDocument/2006/relationships/image" Target="../media/image8.png"/><Relationship Id="rId10" Type="http://schemas.openxmlformats.org/officeDocument/2006/relationships/image" Target="../media/image27.jpeg"/><Relationship Id="rId4" Type="http://schemas.openxmlformats.org/officeDocument/2006/relationships/image" Target="../media/image2.jpeg"/><Relationship Id="rId9" Type="http://schemas.openxmlformats.org/officeDocument/2006/relationships/image" Target="../media/image26.jpeg"/><Relationship Id="rId1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32.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png"/><Relationship Id="rId3" Type="http://schemas.openxmlformats.org/officeDocument/2006/relationships/diagramData" Target="../diagrams/data4.xml"/><Relationship Id="rId21" Type="http://schemas.openxmlformats.org/officeDocument/2006/relationships/image" Target="../media/image2.jpeg"/><Relationship Id="rId7" Type="http://schemas.microsoft.com/office/2007/relationships/diagramDrawing" Target="../diagrams/drawing4.xml"/><Relationship Id="rId12" Type="http://schemas.openxmlformats.org/officeDocument/2006/relationships/image" Target="../media/image37.png"/><Relationship Id="rId17" Type="http://schemas.openxmlformats.org/officeDocument/2006/relationships/image" Target="../media/image42.jpeg"/><Relationship Id="rId2" Type="http://schemas.openxmlformats.org/officeDocument/2006/relationships/notesSlide" Target="../notesSlides/notesSlide3.xml"/><Relationship Id="rId16" Type="http://schemas.openxmlformats.org/officeDocument/2006/relationships/image" Target="../media/image41.jpeg"/><Relationship Id="rId20" Type="http://schemas.microsoft.com/office/2007/relationships/hdphoto" Target="../media/hdphoto1.wdp"/><Relationship Id="rId1" Type="http://schemas.openxmlformats.org/officeDocument/2006/relationships/slideLayout" Target="../slideLayouts/slideLayout5.xml"/><Relationship Id="rId6" Type="http://schemas.openxmlformats.org/officeDocument/2006/relationships/diagramColors" Target="../diagrams/colors4.xml"/><Relationship Id="rId11" Type="http://schemas.openxmlformats.org/officeDocument/2006/relationships/image" Target="../media/image36.png"/><Relationship Id="rId5" Type="http://schemas.openxmlformats.org/officeDocument/2006/relationships/diagramQuickStyle" Target="../diagrams/quickStyle4.xml"/><Relationship Id="rId15" Type="http://schemas.openxmlformats.org/officeDocument/2006/relationships/image" Target="../media/image40.jpeg"/><Relationship Id="rId10" Type="http://schemas.openxmlformats.org/officeDocument/2006/relationships/image" Target="../media/image35.jpeg"/><Relationship Id="rId19" Type="http://schemas.openxmlformats.org/officeDocument/2006/relationships/image" Target="../media/image32.png"/><Relationship Id="rId4" Type="http://schemas.openxmlformats.org/officeDocument/2006/relationships/diagramLayout" Target="../diagrams/layout4.xml"/><Relationship Id="rId9" Type="http://schemas.openxmlformats.org/officeDocument/2006/relationships/image" Target="../media/image34.jpeg"/><Relationship Id="rId14" Type="http://schemas.openxmlformats.org/officeDocument/2006/relationships/image" Target="../media/image39.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hyperlink" Target="mailto:lapk.lubim@yarregion.ru" TargetMode="Externa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3400" y="147447"/>
            <a:ext cx="1031240" cy="538353"/>
          </a:xfrm>
          <a:prstGeom prst="rect">
            <a:avLst/>
          </a:prstGeom>
        </p:spPr>
        <p:txBody>
          <a:bodyPr vert="horz" wrap="square" lIns="0" tIns="22860" rIns="0" bIns="0" rtlCol="0">
            <a:spAutoFit/>
          </a:bodyPr>
          <a:lstStyle/>
          <a:p>
            <a:pPr marL="12700" marR="5080" algn="just">
              <a:lnSpc>
                <a:spcPct val="92600"/>
              </a:lnSpc>
              <a:spcBef>
                <a:spcPts val="180"/>
              </a:spcBef>
            </a:pPr>
            <a:r>
              <a:rPr lang="ru-RU" sz="900" b="1" spc="-5" dirty="0">
                <a:solidFill>
                  <a:srgbClr val="FFFFFF"/>
                </a:solidFill>
                <a:cs typeface="Calibri"/>
              </a:rPr>
              <a:t>МИНИСТЕРСТВО</a:t>
            </a:r>
            <a:r>
              <a:rPr sz="900" dirty="0">
                <a:solidFill>
                  <a:srgbClr val="FFFFFF"/>
                </a:solidFill>
                <a:cs typeface="Calibri"/>
              </a:rPr>
              <a:t>  </a:t>
            </a:r>
            <a:r>
              <a:rPr sz="900" b="1" dirty="0">
                <a:solidFill>
                  <a:srgbClr val="FFFFFF"/>
                </a:solidFill>
                <a:cs typeface="Calibri"/>
              </a:rPr>
              <a:t>ОБ</a:t>
            </a:r>
            <a:r>
              <a:rPr sz="900" b="1" spc="-5" dirty="0">
                <a:solidFill>
                  <a:srgbClr val="FFFFFF"/>
                </a:solidFill>
                <a:cs typeface="Calibri"/>
              </a:rPr>
              <a:t>РА</a:t>
            </a:r>
            <a:r>
              <a:rPr sz="900" b="1" dirty="0">
                <a:solidFill>
                  <a:srgbClr val="FFFFFF"/>
                </a:solidFill>
                <a:cs typeface="Calibri"/>
              </a:rPr>
              <a:t>ЗОВ</a:t>
            </a:r>
            <a:r>
              <a:rPr sz="900" b="1" spc="-5" dirty="0">
                <a:solidFill>
                  <a:srgbClr val="FFFFFF"/>
                </a:solidFill>
                <a:cs typeface="Calibri"/>
              </a:rPr>
              <a:t>АН</a:t>
            </a:r>
            <a:r>
              <a:rPr sz="900" b="1" dirty="0">
                <a:solidFill>
                  <a:srgbClr val="FFFFFF"/>
                </a:solidFill>
                <a:cs typeface="Calibri"/>
              </a:rPr>
              <a:t>ИЯ  </a:t>
            </a:r>
            <a:r>
              <a:rPr sz="900" b="1" spc="-5" dirty="0">
                <a:solidFill>
                  <a:srgbClr val="FFFFFF"/>
                </a:solidFill>
                <a:cs typeface="Calibri"/>
              </a:rPr>
              <a:t>ЯР</a:t>
            </a:r>
            <a:r>
              <a:rPr sz="900" b="1" dirty="0">
                <a:solidFill>
                  <a:srgbClr val="FFFFFF"/>
                </a:solidFill>
                <a:cs typeface="Calibri"/>
              </a:rPr>
              <a:t>ОСЛ</a:t>
            </a:r>
            <a:r>
              <a:rPr sz="900" b="1" spc="-10" dirty="0">
                <a:solidFill>
                  <a:srgbClr val="FFFFFF"/>
                </a:solidFill>
                <a:cs typeface="Calibri"/>
              </a:rPr>
              <a:t>А</a:t>
            </a:r>
            <a:r>
              <a:rPr sz="900" b="1" dirty="0">
                <a:solidFill>
                  <a:srgbClr val="FFFFFF"/>
                </a:solidFill>
                <a:cs typeface="Calibri"/>
              </a:rPr>
              <a:t>ВС</a:t>
            </a:r>
            <a:r>
              <a:rPr sz="900" b="1" spc="-5" dirty="0">
                <a:solidFill>
                  <a:srgbClr val="FFFFFF"/>
                </a:solidFill>
                <a:cs typeface="Calibri"/>
              </a:rPr>
              <a:t>К</a:t>
            </a:r>
            <a:r>
              <a:rPr sz="900" b="1" dirty="0">
                <a:solidFill>
                  <a:srgbClr val="FFFFFF"/>
                </a:solidFill>
                <a:cs typeface="Calibri"/>
              </a:rPr>
              <a:t>ОЙ  </a:t>
            </a:r>
            <a:r>
              <a:rPr sz="900" b="1" spc="-5" dirty="0">
                <a:solidFill>
                  <a:srgbClr val="FFFFFF"/>
                </a:solidFill>
                <a:cs typeface="Calibri"/>
              </a:rPr>
              <a:t>ОБЛАСТИ</a:t>
            </a:r>
            <a:endParaRPr sz="900" dirty="0">
              <a:solidFill>
                <a:prstClr val="black"/>
              </a:solidFill>
              <a:cs typeface="Calibri"/>
            </a:endParaRPr>
          </a:p>
        </p:txBody>
      </p:sp>
      <p:sp>
        <p:nvSpPr>
          <p:cNvPr id="6" name="object 6"/>
          <p:cNvSpPr/>
          <p:nvPr/>
        </p:nvSpPr>
        <p:spPr>
          <a:xfrm>
            <a:off x="4114801" y="2438400"/>
            <a:ext cx="6934200" cy="3303270"/>
          </a:xfrm>
          <a:custGeom>
            <a:avLst/>
            <a:gdLst/>
            <a:ahLst/>
            <a:cxnLst/>
            <a:rect l="l" t="t" r="r" b="b"/>
            <a:pathLst>
              <a:path w="5593715" h="3303270">
                <a:moveTo>
                  <a:pt x="0" y="550545"/>
                </a:moveTo>
                <a:lnTo>
                  <a:pt x="2020" y="503044"/>
                </a:lnTo>
                <a:lnTo>
                  <a:pt x="7973" y="456665"/>
                </a:lnTo>
                <a:lnTo>
                  <a:pt x="17692" y="411573"/>
                </a:lnTo>
                <a:lnTo>
                  <a:pt x="31013" y="367933"/>
                </a:lnTo>
                <a:lnTo>
                  <a:pt x="47769" y="325911"/>
                </a:lnTo>
                <a:lnTo>
                  <a:pt x="67796" y="285671"/>
                </a:lnTo>
                <a:lnTo>
                  <a:pt x="90928" y="247379"/>
                </a:lnTo>
                <a:lnTo>
                  <a:pt x="116999" y="211201"/>
                </a:lnTo>
                <a:lnTo>
                  <a:pt x="145846" y="177301"/>
                </a:lnTo>
                <a:lnTo>
                  <a:pt x="177301" y="145846"/>
                </a:lnTo>
                <a:lnTo>
                  <a:pt x="211201" y="116999"/>
                </a:lnTo>
                <a:lnTo>
                  <a:pt x="247379" y="90928"/>
                </a:lnTo>
                <a:lnTo>
                  <a:pt x="285671" y="67796"/>
                </a:lnTo>
                <a:lnTo>
                  <a:pt x="325911" y="47769"/>
                </a:lnTo>
                <a:lnTo>
                  <a:pt x="367933" y="31013"/>
                </a:lnTo>
                <a:lnTo>
                  <a:pt x="411573" y="17692"/>
                </a:lnTo>
                <a:lnTo>
                  <a:pt x="456665" y="7973"/>
                </a:lnTo>
                <a:lnTo>
                  <a:pt x="503044" y="2020"/>
                </a:lnTo>
                <a:lnTo>
                  <a:pt x="550544" y="0"/>
                </a:lnTo>
                <a:lnTo>
                  <a:pt x="5043043" y="0"/>
                </a:lnTo>
                <a:lnTo>
                  <a:pt x="5090543" y="2020"/>
                </a:lnTo>
                <a:lnTo>
                  <a:pt x="5136922" y="7973"/>
                </a:lnTo>
                <a:lnTo>
                  <a:pt x="5182014" y="17692"/>
                </a:lnTo>
                <a:lnTo>
                  <a:pt x="5225654" y="31013"/>
                </a:lnTo>
                <a:lnTo>
                  <a:pt x="5267676" y="47769"/>
                </a:lnTo>
                <a:lnTo>
                  <a:pt x="5307916" y="67796"/>
                </a:lnTo>
                <a:lnTo>
                  <a:pt x="5346208" y="90928"/>
                </a:lnTo>
                <a:lnTo>
                  <a:pt x="5382386" y="116999"/>
                </a:lnTo>
                <a:lnTo>
                  <a:pt x="5416286" y="145846"/>
                </a:lnTo>
                <a:lnTo>
                  <a:pt x="5447741" y="177301"/>
                </a:lnTo>
                <a:lnTo>
                  <a:pt x="5476588" y="211201"/>
                </a:lnTo>
                <a:lnTo>
                  <a:pt x="5502659" y="247379"/>
                </a:lnTo>
                <a:lnTo>
                  <a:pt x="5525791" y="285671"/>
                </a:lnTo>
                <a:lnTo>
                  <a:pt x="5545818" y="325911"/>
                </a:lnTo>
                <a:lnTo>
                  <a:pt x="5562574" y="367933"/>
                </a:lnTo>
                <a:lnTo>
                  <a:pt x="5575895" y="411573"/>
                </a:lnTo>
                <a:lnTo>
                  <a:pt x="5585614" y="456665"/>
                </a:lnTo>
                <a:lnTo>
                  <a:pt x="5591567" y="503044"/>
                </a:lnTo>
                <a:lnTo>
                  <a:pt x="5593587" y="550545"/>
                </a:lnTo>
                <a:lnTo>
                  <a:pt x="5593587" y="2752471"/>
                </a:lnTo>
                <a:lnTo>
                  <a:pt x="5591567" y="2799974"/>
                </a:lnTo>
                <a:lnTo>
                  <a:pt x="5585614" y="2846356"/>
                </a:lnTo>
                <a:lnTo>
                  <a:pt x="5575895" y="2891450"/>
                </a:lnTo>
                <a:lnTo>
                  <a:pt x="5562574" y="2935092"/>
                </a:lnTo>
                <a:lnTo>
                  <a:pt x="5545818" y="2977115"/>
                </a:lnTo>
                <a:lnTo>
                  <a:pt x="5525791" y="3017355"/>
                </a:lnTo>
                <a:lnTo>
                  <a:pt x="5502659" y="3055647"/>
                </a:lnTo>
                <a:lnTo>
                  <a:pt x="5476588" y="3091825"/>
                </a:lnTo>
                <a:lnTo>
                  <a:pt x="5447741" y="3125724"/>
                </a:lnTo>
                <a:lnTo>
                  <a:pt x="5416286" y="3157178"/>
                </a:lnTo>
                <a:lnTo>
                  <a:pt x="5382386" y="3186023"/>
                </a:lnTo>
                <a:lnTo>
                  <a:pt x="5346208" y="3212094"/>
                </a:lnTo>
                <a:lnTo>
                  <a:pt x="5307916" y="3235225"/>
                </a:lnTo>
                <a:lnTo>
                  <a:pt x="5267676" y="3255250"/>
                </a:lnTo>
                <a:lnTo>
                  <a:pt x="5225654" y="3272005"/>
                </a:lnTo>
                <a:lnTo>
                  <a:pt x="5182014" y="3285324"/>
                </a:lnTo>
                <a:lnTo>
                  <a:pt x="5136922" y="3295043"/>
                </a:lnTo>
                <a:lnTo>
                  <a:pt x="5090543" y="3300995"/>
                </a:lnTo>
                <a:lnTo>
                  <a:pt x="5043043" y="3303016"/>
                </a:lnTo>
                <a:lnTo>
                  <a:pt x="550544" y="3303016"/>
                </a:lnTo>
                <a:lnTo>
                  <a:pt x="503044" y="3300995"/>
                </a:lnTo>
                <a:lnTo>
                  <a:pt x="456665" y="3295043"/>
                </a:lnTo>
                <a:lnTo>
                  <a:pt x="411573" y="3285324"/>
                </a:lnTo>
                <a:lnTo>
                  <a:pt x="367933" y="3272005"/>
                </a:lnTo>
                <a:lnTo>
                  <a:pt x="325911" y="3255250"/>
                </a:lnTo>
                <a:lnTo>
                  <a:pt x="285671" y="3235225"/>
                </a:lnTo>
                <a:lnTo>
                  <a:pt x="247379" y="3212094"/>
                </a:lnTo>
                <a:lnTo>
                  <a:pt x="211201" y="3186023"/>
                </a:lnTo>
                <a:lnTo>
                  <a:pt x="177301" y="3157178"/>
                </a:lnTo>
                <a:lnTo>
                  <a:pt x="145846" y="3125724"/>
                </a:lnTo>
                <a:lnTo>
                  <a:pt x="116999" y="3091825"/>
                </a:lnTo>
                <a:lnTo>
                  <a:pt x="90928" y="3055647"/>
                </a:lnTo>
                <a:lnTo>
                  <a:pt x="67796" y="3017355"/>
                </a:lnTo>
                <a:lnTo>
                  <a:pt x="47769" y="2977115"/>
                </a:lnTo>
                <a:lnTo>
                  <a:pt x="31013" y="2935092"/>
                </a:lnTo>
                <a:lnTo>
                  <a:pt x="17692" y="2891450"/>
                </a:lnTo>
                <a:lnTo>
                  <a:pt x="7973" y="2846356"/>
                </a:lnTo>
                <a:lnTo>
                  <a:pt x="2020" y="2799974"/>
                </a:lnTo>
                <a:lnTo>
                  <a:pt x="0" y="2752471"/>
                </a:lnTo>
                <a:lnTo>
                  <a:pt x="0" y="550545"/>
                </a:lnTo>
                <a:close/>
              </a:path>
            </a:pathLst>
          </a:custGeom>
          <a:ln w="9525">
            <a:solidFill>
              <a:srgbClr val="0981A3"/>
            </a:solidFill>
          </a:ln>
          <a:effectLst>
            <a:outerShdw blurRad="50800" dist="38100" dir="2700000" algn="tl" rotWithShape="0">
              <a:prstClr val="black">
                <a:alpha val="40000"/>
              </a:prstClr>
            </a:outerShdw>
          </a:effectLst>
          <a:scene3d>
            <a:camera prst="orthographicFront"/>
            <a:lightRig rig="threePt" dir="t"/>
          </a:scene3d>
          <a:sp3d>
            <a:bevelT prst="angle"/>
          </a:sp3d>
        </p:spPr>
        <p:txBody>
          <a:bodyPr wrap="square" lIns="0" tIns="0" rIns="0" bIns="0" rtlCol="0"/>
          <a:lstStyle/>
          <a:p>
            <a:endParaRPr dirty="0">
              <a:solidFill>
                <a:prstClr val="black"/>
              </a:solidFill>
            </a:endParaRPr>
          </a:p>
        </p:txBody>
      </p:sp>
      <p:sp>
        <p:nvSpPr>
          <p:cNvPr id="7" name="object 7"/>
          <p:cNvSpPr txBox="1"/>
          <p:nvPr/>
        </p:nvSpPr>
        <p:spPr>
          <a:xfrm>
            <a:off x="4297679" y="2829154"/>
            <a:ext cx="6675121" cy="1226618"/>
          </a:xfrm>
          <a:prstGeom prst="rect">
            <a:avLst/>
          </a:prstGeom>
        </p:spPr>
        <p:txBody>
          <a:bodyPr vert="horz" wrap="square" lIns="0" tIns="13335" rIns="0" bIns="0" rtlCol="0">
            <a:spAutoFit/>
          </a:bodyPr>
          <a:lstStyle/>
          <a:p>
            <a:pPr marL="12700" marR="5080" algn="ctr">
              <a:spcBef>
                <a:spcPts val="105"/>
              </a:spcBef>
            </a:pPr>
            <a:r>
              <a:rPr lang="ru-RU" sz="2600" b="1" spc="-5" dirty="0">
                <a:solidFill>
                  <a:srgbClr val="002060"/>
                </a:solidFill>
                <a:latin typeface="Calibri" panose="020F0502020204030204" pitchFamily="34" charset="0"/>
                <a:cs typeface="Calibri" panose="020F0502020204030204" pitchFamily="34" charset="0"/>
              </a:rPr>
              <a:t>Образовательно-производственный центр</a:t>
            </a:r>
            <a:r>
              <a:rPr sz="2600" b="1" spc="-5" dirty="0">
                <a:solidFill>
                  <a:srgbClr val="002060"/>
                </a:solidFill>
                <a:latin typeface="Calibri" panose="020F0502020204030204" pitchFamily="34" charset="0"/>
                <a:cs typeface="Calibri" panose="020F0502020204030204" pitchFamily="34" charset="0"/>
              </a:rPr>
              <a:t> </a:t>
            </a:r>
            <a:r>
              <a:rPr lang="ru-RU" sz="2600" b="1" spc="-5" dirty="0">
                <a:solidFill>
                  <a:srgbClr val="002060"/>
                </a:solidFill>
                <a:latin typeface="Calibri" panose="020F0502020204030204" pitchFamily="34" charset="0"/>
                <a:cs typeface="Calibri" panose="020F0502020204030204" pitchFamily="34" charset="0"/>
              </a:rPr>
              <a:t>(кластер)</a:t>
            </a:r>
            <a:r>
              <a:rPr sz="2600" b="1" spc="-5" dirty="0">
                <a:solidFill>
                  <a:srgbClr val="002060"/>
                </a:solidFill>
                <a:latin typeface="Calibri" panose="020F0502020204030204" pitchFamily="34" charset="0"/>
                <a:cs typeface="Calibri" panose="020F0502020204030204" pitchFamily="34" charset="0"/>
              </a:rPr>
              <a:t> </a:t>
            </a:r>
            <a:r>
              <a:rPr sz="2600" b="1" dirty="0">
                <a:solidFill>
                  <a:srgbClr val="002060"/>
                </a:solidFill>
                <a:latin typeface="Calibri" panose="020F0502020204030204" pitchFamily="34" charset="0"/>
                <a:cs typeface="Calibri" panose="020F0502020204030204" pitchFamily="34" charset="0"/>
              </a:rPr>
              <a:t> </a:t>
            </a:r>
            <a:endParaRPr lang="ru-RU" sz="2600" b="1" dirty="0">
              <a:solidFill>
                <a:srgbClr val="002060"/>
              </a:solidFill>
              <a:latin typeface="Calibri" panose="020F0502020204030204" pitchFamily="34" charset="0"/>
              <a:cs typeface="Calibri" panose="020F0502020204030204" pitchFamily="34" charset="0"/>
            </a:endParaRPr>
          </a:p>
          <a:p>
            <a:pPr marL="12700" marR="5080" algn="ctr">
              <a:spcBef>
                <a:spcPts val="105"/>
              </a:spcBef>
            </a:pPr>
            <a:r>
              <a:rPr lang="ru-RU" sz="2600" b="1" spc="-5" dirty="0">
                <a:solidFill>
                  <a:srgbClr val="002060"/>
                </a:solidFill>
                <a:latin typeface="Calibri" panose="020F0502020204030204" pitchFamily="34" charset="0"/>
                <a:cs typeface="Calibri" panose="020F0502020204030204" pitchFamily="34" charset="0"/>
              </a:rPr>
              <a:t>Ярославской</a:t>
            </a:r>
            <a:r>
              <a:rPr sz="2600" b="1" spc="-75" dirty="0">
                <a:solidFill>
                  <a:srgbClr val="002060"/>
                </a:solidFill>
                <a:latin typeface="Calibri" panose="020F0502020204030204" pitchFamily="34" charset="0"/>
                <a:cs typeface="Calibri" panose="020F0502020204030204" pitchFamily="34" charset="0"/>
              </a:rPr>
              <a:t> </a:t>
            </a:r>
            <a:r>
              <a:rPr lang="ru-RU" sz="2600" b="1" spc="-5" dirty="0">
                <a:solidFill>
                  <a:srgbClr val="002060"/>
                </a:solidFill>
                <a:latin typeface="Calibri" panose="020F0502020204030204" pitchFamily="34" charset="0"/>
                <a:cs typeface="Calibri" panose="020F0502020204030204" pitchFamily="34" charset="0"/>
              </a:rPr>
              <a:t> области</a:t>
            </a:r>
          </a:p>
        </p:txBody>
      </p:sp>
      <p:sp>
        <p:nvSpPr>
          <p:cNvPr id="8" name="object 8"/>
          <p:cNvSpPr txBox="1"/>
          <p:nvPr/>
        </p:nvSpPr>
        <p:spPr>
          <a:xfrm>
            <a:off x="4549139" y="4208789"/>
            <a:ext cx="6172200" cy="1102866"/>
          </a:xfrm>
          <a:prstGeom prst="rect">
            <a:avLst/>
          </a:prstGeom>
        </p:spPr>
        <p:txBody>
          <a:bodyPr vert="horz" wrap="square" lIns="0" tIns="12700" rIns="0" bIns="0" rtlCol="0">
            <a:spAutoFit/>
          </a:bodyPr>
          <a:lstStyle/>
          <a:p>
            <a:pPr marL="12065" marR="5080" algn="ctr">
              <a:spcBef>
                <a:spcPts val="100"/>
              </a:spcBef>
            </a:pPr>
            <a:r>
              <a:rPr lang="ru-RU" sz="4400" b="1" spc="-30" dirty="0">
                <a:solidFill>
                  <a:srgbClr val="002060"/>
                </a:solidFill>
                <a:latin typeface="Calibri" panose="020F0502020204030204" pitchFamily="34" charset="0"/>
                <a:cs typeface="Calibri" panose="020F0502020204030204" pitchFamily="34" charset="0"/>
              </a:rPr>
              <a:t>«СЕЛЬСКОЕ ХОЗЯЙСТВО»</a:t>
            </a:r>
          </a:p>
          <a:p>
            <a:pPr marL="12065" marR="5080" algn="ctr">
              <a:spcBef>
                <a:spcPts val="100"/>
              </a:spcBef>
            </a:pPr>
            <a:r>
              <a:rPr lang="ru-RU" sz="2600" b="1" spc="-5" dirty="0">
                <a:solidFill>
                  <a:srgbClr val="002060"/>
                </a:solidFill>
                <a:latin typeface="Calibri" panose="020F0502020204030204" pitchFamily="34" charset="0"/>
                <a:cs typeface="Calibri" panose="020F0502020204030204" pitchFamily="34" charset="0"/>
              </a:rPr>
              <a:t>(отрасль «Сельское хозяйство»)</a:t>
            </a:r>
          </a:p>
        </p:txBody>
      </p:sp>
      <p:sp>
        <p:nvSpPr>
          <p:cNvPr id="22" name="object 22"/>
          <p:cNvSpPr/>
          <p:nvPr/>
        </p:nvSpPr>
        <p:spPr>
          <a:xfrm>
            <a:off x="3215639" y="1124714"/>
            <a:ext cx="0" cy="4938395"/>
          </a:xfrm>
          <a:custGeom>
            <a:avLst/>
            <a:gdLst/>
            <a:ahLst/>
            <a:cxnLst/>
            <a:rect l="l" t="t" r="r" b="b"/>
            <a:pathLst>
              <a:path h="4938395">
                <a:moveTo>
                  <a:pt x="0" y="0"/>
                </a:moveTo>
                <a:lnTo>
                  <a:pt x="0" y="4937810"/>
                </a:lnTo>
              </a:path>
            </a:pathLst>
          </a:custGeom>
          <a:ln w="57150">
            <a:solidFill>
              <a:srgbClr val="002060"/>
            </a:solidFill>
          </a:ln>
        </p:spPr>
        <p:txBody>
          <a:bodyPr wrap="square" lIns="0" tIns="0" rIns="0" bIns="0" rtlCol="0"/>
          <a:lstStyle/>
          <a:p>
            <a:endParaRPr dirty="0">
              <a:solidFill>
                <a:prstClr val="black"/>
              </a:solidFill>
            </a:endParaRPr>
          </a:p>
        </p:txBody>
      </p:sp>
      <p:grpSp>
        <p:nvGrpSpPr>
          <p:cNvPr id="10" name="object 23"/>
          <p:cNvGrpSpPr/>
          <p:nvPr/>
        </p:nvGrpSpPr>
        <p:grpSpPr>
          <a:xfrm>
            <a:off x="914400" y="914400"/>
            <a:ext cx="1600200" cy="1524000"/>
            <a:chOff x="179514" y="980694"/>
            <a:chExt cx="1371600" cy="1386840"/>
          </a:xfrm>
        </p:grpSpPr>
        <p:pic>
          <p:nvPicPr>
            <p:cNvPr id="24" name="object 24"/>
            <p:cNvPicPr/>
            <p:nvPr/>
          </p:nvPicPr>
          <p:blipFill>
            <a:blip r:embed="rId2" cstate="print"/>
            <a:stretch>
              <a:fillRect/>
            </a:stretch>
          </p:blipFill>
          <p:spPr>
            <a:xfrm>
              <a:off x="179514" y="980694"/>
              <a:ext cx="1371600" cy="1386713"/>
            </a:xfrm>
            <a:prstGeom prst="rect">
              <a:avLst/>
            </a:prstGeom>
          </p:spPr>
        </p:pic>
        <p:sp>
          <p:nvSpPr>
            <p:cNvPr id="25" name="object 25"/>
            <p:cNvSpPr/>
            <p:nvPr/>
          </p:nvSpPr>
          <p:spPr>
            <a:xfrm>
              <a:off x="611555" y="1674037"/>
              <a:ext cx="254000" cy="243204"/>
            </a:xfrm>
            <a:custGeom>
              <a:avLst/>
              <a:gdLst/>
              <a:ahLst/>
              <a:cxnLst/>
              <a:rect l="l" t="t" r="r" b="b"/>
              <a:pathLst>
                <a:path w="254000" h="243205">
                  <a:moveTo>
                    <a:pt x="253745" y="0"/>
                  </a:moveTo>
                  <a:lnTo>
                    <a:pt x="0" y="0"/>
                  </a:lnTo>
                  <a:lnTo>
                    <a:pt x="0" y="242773"/>
                  </a:lnTo>
                  <a:lnTo>
                    <a:pt x="253745" y="242773"/>
                  </a:lnTo>
                  <a:lnTo>
                    <a:pt x="253745" y="0"/>
                  </a:lnTo>
                  <a:close/>
                </a:path>
              </a:pathLst>
            </a:custGeom>
            <a:solidFill>
              <a:srgbClr val="FFFFFF"/>
            </a:solidFill>
          </p:spPr>
          <p:txBody>
            <a:bodyPr wrap="square" lIns="0" tIns="0" rIns="0" bIns="0" rtlCol="0"/>
            <a:lstStyle/>
            <a:p>
              <a:endParaRPr dirty="0">
                <a:solidFill>
                  <a:prstClr val="black"/>
                </a:solidFill>
              </a:endParaRPr>
            </a:p>
          </p:txBody>
        </p:sp>
      </p:grpSp>
      <p:graphicFrame>
        <p:nvGraphicFramePr>
          <p:cNvPr id="26" name="Таблица 25"/>
          <p:cNvGraphicFramePr>
            <a:graphicFrameLocks noGrp="1"/>
          </p:cNvGraphicFramePr>
          <p:nvPr>
            <p:extLst>
              <p:ext uri="{D42A27DB-BD31-4B8C-83A1-F6EECF244321}">
                <p14:modId xmlns:p14="http://schemas.microsoft.com/office/powerpoint/2010/main" val="2357551380"/>
              </p:ext>
            </p:extLst>
          </p:nvPr>
        </p:nvGraphicFramePr>
        <p:xfrm>
          <a:off x="3454400" y="1066800"/>
          <a:ext cx="8128000" cy="10668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28800">
                  <a:extLst>
                    <a:ext uri="{9D8B030D-6E8A-4147-A177-3AD203B41FA5}">
                      <a16:colId xmlns:a16="http://schemas.microsoft.com/office/drawing/2014/main" val="20000"/>
                    </a:ext>
                  </a:extLst>
                </a:gridCol>
                <a:gridCol w="6299200">
                  <a:extLst>
                    <a:ext uri="{9D8B030D-6E8A-4147-A177-3AD203B41FA5}">
                      <a16:colId xmlns:a16="http://schemas.microsoft.com/office/drawing/2014/main" val="20001"/>
                    </a:ext>
                  </a:extLst>
                </a:gridCol>
              </a:tblGrid>
              <a:tr h="1066800">
                <a:tc>
                  <a:txBody>
                    <a:bodyPr/>
                    <a:lstStyle/>
                    <a:p>
                      <a:endParaRPr lang="ru-RU" dirty="0">
                        <a:solidFill>
                          <a:schemeClr val="tx1"/>
                        </a:solidFill>
                      </a:endParaRPr>
                    </a:p>
                  </a:txBody>
                  <a:tcPr marL="121920" marR="12192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ru-RU" sz="1700" dirty="0">
                          <a:solidFill>
                            <a:srgbClr val="002060"/>
                          </a:solidFill>
                          <a:latin typeface="Calibri" panose="020F0502020204030204" pitchFamily="34" charset="0"/>
                          <a:cs typeface="Calibri" panose="020F0502020204030204" pitchFamily="34" charset="0"/>
                        </a:rPr>
                        <a:t>государственное профессиональное образовательное автономное учреждение Ярославской области </a:t>
                      </a:r>
                    </a:p>
                    <a:p>
                      <a:r>
                        <a:rPr lang="ru-RU" sz="1700" dirty="0">
                          <a:solidFill>
                            <a:srgbClr val="002060"/>
                          </a:solidFill>
                          <a:latin typeface="Calibri" panose="020F0502020204030204" pitchFamily="34" charset="0"/>
                          <a:cs typeface="Calibri" panose="020F0502020204030204" pitchFamily="34" charset="0"/>
                        </a:rPr>
                        <a:t>Любимский </a:t>
                      </a:r>
                      <a:r>
                        <a:rPr lang="ru-RU" sz="1700" dirty="0" err="1">
                          <a:solidFill>
                            <a:srgbClr val="002060"/>
                          </a:solidFill>
                          <a:latin typeface="Calibri" panose="020F0502020204030204" pitchFamily="34" charset="0"/>
                          <a:cs typeface="Calibri" panose="020F0502020204030204" pitchFamily="34" charset="0"/>
                        </a:rPr>
                        <a:t>аграрно-политехнический</a:t>
                      </a:r>
                      <a:r>
                        <a:rPr lang="ru-RU" sz="1700" dirty="0">
                          <a:solidFill>
                            <a:srgbClr val="002060"/>
                          </a:solidFill>
                          <a:latin typeface="Calibri" panose="020F0502020204030204" pitchFamily="34" charset="0"/>
                          <a:cs typeface="Calibri" panose="020F0502020204030204" pitchFamily="34" charset="0"/>
                        </a:rPr>
                        <a:t> колледж</a:t>
                      </a:r>
                    </a:p>
                  </a:txBody>
                  <a:tcPr marL="121920" marR="1219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lumMod val="40000"/>
                        <a:lumOff val="60000"/>
                      </a:schemeClr>
                    </a:solidFill>
                  </a:tcPr>
                </a:tc>
                <a:extLst>
                  <a:ext uri="{0D108BD9-81ED-4DB2-BD59-A6C34878D82A}">
                    <a16:rowId xmlns:a16="http://schemas.microsoft.com/office/drawing/2014/main" val="10000"/>
                  </a:ext>
                </a:extLst>
              </a:tr>
            </a:tbl>
          </a:graphicData>
        </a:graphic>
      </p:graphicFrame>
      <p:pic>
        <p:nvPicPr>
          <p:cNvPr id="27" name="Picture 2"/>
          <p:cNvPicPr>
            <a:picLocks noChangeAspect="1" noChangeArrowheads="1"/>
          </p:cNvPicPr>
          <p:nvPr/>
        </p:nvPicPr>
        <p:blipFill>
          <a:blip r:embed="rId3" cstate="print"/>
          <a:srcRect l="4147" t="12422" r="76483" b="61984"/>
          <a:stretch>
            <a:fillRect/>
          </a:stretch>
        </p:blipFill>
        <p:spPr bwMode="auto">
          <a:xfrm>
            <a:off x="1170747" y="5688632"/>
            <a:ext cx="888997" cy="720000"/>
          </a:xfrm>
          <a:prstGeom prst="rect">
            <a:avLst/>
          </a:prstGeom>
          <a:noFill/>
          <a:ln w="9525">
            <a:noFill/>
            <a:miter lim="800000"/>
            <a:headEnd/>
            <a:tailEnd/>
          </a:ln>
        </p:spPr>
      </p:pic>
      <p:sp>
        <p:nvSpPr>
          <p:cNvPr id="28" name="object 3"/>
          <p:cNvSpPr txBox="1"/>
          <p:nvPr/>
        </p:nvSpPr>
        <p:spPr>
          <a:xfrm>
            <a:off x="7054722" y="67357"/>
            <a:ext cx="4836795" cy="584835"/>
          </a:xfrm>
          <a:prstGeom prst="rect">
            <a:avLst/>
          </a:prstGeom>
        </p:spPr>
        <p:txBody>
          <a:bodyPr vert="horz" wrap="square" lIns="0" tIns="69850" rIns="0" bIns="0" rtlCol="0">
            <a:spAutoFit/>
          </a:bodyPr>
          <a:lstStyle/>
          <a:p>
            <a:pPr marL="12700">
              <a:lnSpc>
                <a:spcPct val="100000"/>
              </a:lnSpc>
              <a:spcBef>
                <a:spcPts val="550"/>
              </a:spcBef>
            </a:pPr>
            <a:r>
              <a:rPr sz="1200" b="1" spc="-5" dirty="0">
                <a:solidFill>
                  <a:srgbClr val="FFFFFF"/>
                </a:solidFill>
                <a:latin typeface="Calibri"/>
                <a:cs typeface="Calibri"/>
              </a:rPr>
              <a:t>СРЕДНЕЕ</a:t>
            </a:r>
            <a:r>
              <a:rPr sz="1200" b="1" spc="25" dirty="0">
                <a:solidFill>
                  <a:srgbClr val="FFFFFF"/>
                </a:solidFill>
                <a:latin typeface="Calibri"/>
                <a:cs typeface="Calibri"/>
              </a:rPr>
              <a:t> </a:t>
            </a:r>
            <a:r>
              <a:rPr sz="1200" b="1" spc="-5" dirty="0">
                <a:solidFill>
                  <a:srgbClr val="FFFFFF"/>
                </a:solidFill>
                <a:latin typeface="Calibri"/>
                <a:cs typeface="Calibri"/>
              </a:rPr>
              <a:t>ПРОФЕССИОНАЛЬНОЕ</a:t>
            </a:r>
            <a:r>
              <a:rPr sz="1200" b="1" spc="20" dirty="0">
                <a:solidFill>
                  <a:srgbClr val="FFFFFF"/>
                </a:solidFill>
                <a:latin typeface="Calibri"/>
                <a:cs typeface="Calibri"/>
              </a:rPr>
              <a:t> </a:t>
            </a:r>
            <a:r>
              <a:rPr sz="1200" b="1" spc="-5" dirty="0">
                <a:solidFill>
                  <a:srgbClr val="FFFFFF"/>
                </a:solidFill>
                <a:latin typeface="Calibri"/>
                <a:cs typeface="Calibri"/>
              </a:rPr>
              <a:t>ОБРАЗОВАНИЕ</a:t>
            </a:r>
            <a:r>
              <a:rPr sz="1200" b="1" spc="10" dirty="0">
                <a:solidFill>
                  <a:srgbClr val="FFFFFF"/>
                </a:solidFill>
                <a:latin typeface="Calibri"/>
                <a:cs typeface="Calibri"/>
              </a:rPr>
              <a:t> </a:t>
            </a:r>
            <a:r>
              <a:rPr sz="1200" b="1" spc="-5" dirty="0">
                <a:solidFill>
                  <a:srgbClr val="FFFFFF"/>
                </a:solidFill>
                <a:latin typeface="Calibri"/>
                <a:cs typeface="Calibri"/>
              </a:rPr>
              <a:t>ЯРОСЛАВСКОЙ</a:t>
            </a:r>
            <a:r>
              <a:rPr sz="1200" b="1" spc="15" dirty="0">
                <a:solidFill>
                  <a:srgbClr val="FFFFFF"/>
                </a:solidFill>
                <a:latin typeface="Calibri"/>
                <a:cs typeface="Calibri"/>
              </a:rPr>
              <a:t> </a:t>
            </a:r>
            <a:r>
              <a:rPr sz="1200" b="1" dirty="0">
                <a:solidFill>
                  <a:srgbClr val="FFFFFF"/>
                </a:solidFill>
                <a:latin typeface="Calibri"/>
                <a:cs typeface="Calibri"/>
              </a:rPr>
              <a:t>ОБЛАСТИ</a:t>
            </a:r>
            <a:endParaRPr sz="1200" dirty="0">
              <a:latin typeface="Calibri"/>
              <a:cs typeface="Calibri"/>
            </a:endParaRPr>
          </a:p>
          <a:p>
            <a:pPr marL="77470">
              <a:lnSpc>
                <a:spcPct val="100000"/>
              </a:lnSpc>
              <a:spcBef>
                <a:spcPts val="590"/>
              </a:spcBef>
            </a:pPr>
            <a:r>
              <a:rPr sz="1600" b="1" spc="-5" dirty="0">
                <a:solidFill>
                  <a:srgbClr val="FFFFFF"/>
                </a:solidFill>
                <a:latin typeface="Calibri"/>
                <a:cs typeface="Calibri"/>
              </a:rPr>
              <a:t>ФЕДЕРАЛЬНЫЙ ПРОЕКТ «ПРОФЕССИОНАЛИТЕТ»</a:t>
            </a:r>
            <a:r>
              <a:rPr sz="1600" b="1" spc="10" dirty="0">
                <a:solidFill>
                  <a:srgbClr val="FFFFFF"/>
                </a:solidFill>
                <a:latin typeface="Calibri"/>
                <a:cs typeface="Calibri"/>
              </a:rPr>
              <a:t> </a:t>
            </a:r>
            <a:r>
              <a:rPr sz="1600" b="1" spc="-10" dirty="0">
                <a:solidFill>
                  <a:srgbClr val="FFFFFF"/>
                </a:solidFill>
                <a:latin typeface="Calibri"/>
                <a:cs typeface="Calibri"/>
              </a:rPr>
              <a:t>202</a:t>
            </a:r>
            <a:r>
              <a:rPr lang="ru-RU" sz="1600" b="1" spc="-10" dirty="0">
                <a:solidFill>
                  <a:srgbClr val="FFFFFF"/>
                </a:solidFill>
                <a:latin typeface="Calibri"/>
                <a:cs typeface="Calibri"/>
              </a:rPr>
              <a:t>5</a:t>
            </a:r>
            <a:endParaRPr sz="1600" dirty="0">
              <a:latin typeface="Calibri"/>
              <a:cs typeface="Calibri"/>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3601" y="5636387"/>
            <a:ext cx="864000" cy="799459"/>
          </a:xfrm>
          <a:prstGeom prst="rect">
            <a:avLst/>
          </a:prstGeom>
        </p:spPr>
      </p:pic>
      <p:pic>
        <p:nvPicPr>
          <p:cNvPr id="13" name="Рисунок 12">
            <a:extLst>
              <a:ext uri="{FF2B5EF4-FFF2-40B4-BE49-F238E27FC236}">
                <a16:creationId xmlns:a16="http://schemas.microsoft.com/office/drawing/2014/main" id="{5A23236E-CDEB-4153-A30B-EFAD5F927D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382" y="4412182"/>
            <a:ext cx="1152000" cy="1152000"/>
          </a:xfrm>
          <a:prstGeom prst="rect">
            <a:avLst/>
          </a:prstGeom>
        </p:spPr>
      </p:pic>
      <p:pic>
        <p:nvPicPr>
          <p:cNvPr id="15" name="Рисунок 14">
            <a:extLst>
              <a:ext uri="{FF2B5EF4-FFF2-40B4-BE49-F238E27FC236}">
                <a16:creationId xmlns:a16="http://schemas.microsoft.com/office/drawing/2014/main" id="{95CAAC72-8BB6-4F8C-AFB7-8AE635569DA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058" t="14135" r="12414" b="14754"/>
          <a:stretch/>
        </p:blipFill>
        <p:spPr>
          <a:xfrm>
            <a:off x="2133601" y="4572000"/>
            <a:ext cx="821207" cy="828000"/>
          </a:xfrm>
          <a:prstGeom prst="rect">
            <a:avLst/>
          </a:prstGeom>
        </p:spPr>
      </p:pic>
      <p:pic>
        <p:nvPicPr>
          <p:cNvPr id="20" name="Picture 4" descr="Ростовский колледж отраслевых технологий"/>
          <p:cNvPicPr>
            <a:picLocks noChangeAspect="1" noChangeArrowheads="1"/>
          </p:cNvPicPr>
          <p:nvPr/>
        </p:nvPicPr>
        <p:blipFill>
          <a:blip r:embed="rId7" cstate="print"/>
          <a:srcRect/>
          <a:stretch>
            <a:fillRect/>
          </a:stretch>
        </p:blipFill>
        <p:spPr bwMode="auto">
          <a:xfrm>
            <a:off x="186944" y="4590600"/>
            <a:ext cx="934720" cy="828000"/>
          </a:xfrm>
          <a:prstGeom prst="rect">
            <a:avLst/>
          </a:prstGeom>
          <a:noFill/>
        </p:spPr>
      </p:pic>
      <p:pic>
        <p:nvPicPr>
          <p:cNvPr id="23" name="Picture 3" descr="C:\Users\1\Desktop\Презентация_Лобода\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4649" y="51470"/>
            <a:ext cx="362880" cy="648000"/>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1295400" y="1693796"/>
            <a:ext cx="540000" cy="2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a:r>
              <a:rPr lang="ru-RU" sz="1100" b="1" dirty="0">
                <a:solidFill>
                  <a:schemeClr val="tx1"/>
                </a:solidFill>
              </a:rPr>
              <a:t>2025</a:t>
            </a:r>
          </a:p>
        </p:txBody>
      </p:sp>
      <p:pic>
        <p:nvPicPr>
          <p:cNvPr id="30" name="Picture 2" descr="https://sun9-79.userapi.com/impg/buornYRawoJ6ledC5WprEYz_pzG8aSkgIj1ZLw/yDFOg1ZqpVo.jpg?size=320x320&amp;quality=95&amp;sign=67c09f735156bf475737b0622211140a&amp;c_uniq_tag=xlMuISbLcZOeOtF9ofaWvPreKlgTl4hyuXF64bHPq8M&amp;type=album"/>
          <p:cNvPicPr>
            <a:picLocks noChangeAspect="1" noChangeArrowheads="1"/>
          </p:cNvPicPr>
          <p:nvPr/>
        </p:nvPicPr>
        <p:blipFill>
          <a:blip r:embed="rId9" cstate="print"/>
          <a:srcRect/>
          <a:stretch>
            <a:fillRect/>
          </a:stretch>
        </p:blipFill>
        <p:spPr bwMode="auto">
          <a:xfrm>
            <a:off x="304800" y="2378815"/>
            <a:ext cx="914400" cy="971879"/>
          </a:xfrm>
          <a:prstGeom prst="rect">
            <a:avLst/>
          </a:prstGeom>
          <a:noFill/>
        </p:spPr>
      </p:pic>
      <p:pic>
        <p:nvPicPr>
          <p:cNvPr id="31" name="Рисунок 30">
            <a:extLst>
              <a:ext uri="{FF2B5EF4-FFF2-40B4-BE49-F238E27FC236}">
                <a16:creationId xmlns:a16="http://schemas.microsoft.com/office/drawing/2014/main" id="{629B1F77-0832-4136-9FD9-9536A56FBA9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81200" y="2399964"/>
            <a:ext cx="865136" cy="815274"/>
          </a:xfrm>
          <a:prstGeom prst="rect">
            <a:avLst/>
          </a:prstGeom>
        </p:spPr>
      </p:pic>
      <p:pic>
        <p:nvPicPr>
          <p:cNvPr id="32" name="Рисунок 31">
            <a:extLst>
              <a:ext uri="{FF2B5EF4-FFF2-40B4-BE49-F238E27FC236}">
                <a16:creationId xmlns:a16="http://schemas.microsoft.com/office/drawing/2014/main" id="{5A1D9203-AE24-4393-9A21-E09A531356DD}"/>
              </a:ext>
            </a:extLst>
          </p:cNvPr>
          <p:cNvPicPr>
            <a:picLocks noChangeAspect="1"/>
          </p:cNvPicPr>
          <p:nvPr/>
        </p:nvPicPr>
        <p:blipFill>
          <a:blip r:embed="rId11"/>
          <a:stretch>
            <a:fillRect/>
          </a:stretch>
        </p:blipFill>
        <p:spPr>
          <a:xfrm>
            <a:off x="327459" y="3364548"/>
            <a:ext cx="908383" cy="725487"/>
          </a:xfrm>
          <a:prstGeom prst="rect">
            <a:avLst/>
          </a:prstGeom>
        </p:spPr>
      </p:pic>
      <p:pic>
        <p:nvPicPr>
          <p:cNvPr id="33" name="Рисунок 32">
            <a:extLst>
              <a:ext uri="{FF2B5EF4-FFF2-40B4-BE49-F238E27FC236}">
                <a16:creationId xmlns:a16="http://schemas.microsoft.com/office/drawing/2014/main" id="{1D15E0F9-6BCA-4CED-8344-2239A4ADB3A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04589" y="2843413"/>
            <a:ext cx="821315" cy="717061"/>
          </a:xfrm>
          <a:prstGeom prst="rect">
            <a:avLst/>
          </a:prstGeom>
        </p:spPr>
      </p:pic>
      <p:pic>
        <p:nvPicPr>
          <p:cNvPr id="35" name="Рисунок 34">
            <a:extLst>
              <a:ext uri="{FF2B5EF4-FFF2-40B4-BE49-F238E27FC236}">
                <a16:creationId xmlns:a16="http://schemas.microsoft.com/office/drawing/2014/main" id="{68DB9EC9-A73D-4CDB-A2B1-449430358A9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025904" y="3173594"/>
            <a:ext cx="882044" cy="882044"/>
          </a:xfrm>
          <a:prstGeom prst="rect">
            <a:avLst/>
          </a:prstGeom>
        </p:spPr>
      </p:pic>
      <p:pic>
        <p:nvPicPr>
          <p:cNvPr id="36" name="Picture 4" descr="http://rusteplica.ru/wp-content/uploads/2018/08/tk-yar-logo.jpg"/>
          <p:cNvPicPr>
            <a:picLocks noChangeAspect="1" noChangeArrowheads="1"/>
          </p:cNvPicPr>
          <p:nvPr/>
        </p:nvPicPr>
        <p:blipFill>
          <a:blip r:embed="rId14" cstate="print"/>
          <a:srcRect/>
          <a:stretch>
            <a:fillRect/>
          </a:stretch>
        </p:blipFill>
        <p:spPr bwMode="auto">
          <a:xfrm>
            <a:off x="1291691" y="3682907"/>
            <a:ext cx="762000" cy="745730"/>
          </a:xfrm>
          <a:prstGeom prst="rect">
            <a:avLst/>
          </a:prstGeom>
          <a:noFill/>
        </p:spPr>
      </p:pic>
      <p:pic>
        <p:nvPicPr>
          <p:cNvPr id="34" name="Picture 4" descr="C:\Users\Ресурс\Desktop\презентация Гудков\тут.gi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3761" y="5703109"/>
            <a:ext cx="724819" cy="7560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sun9-20.userapi.com/impg/lNh_RyOW-Z6IRykxKFC1qpLlIluQAOtWbbK2ZQ/F3aiEESrwAE.jpg?size=1280x1280&amp;quality=95&amp;sign=03cc590cd24a93a0359f03304c5f4c63&amp;type=album"/>
          <p:cNvPicPr>
            <a:picLocks noChangeAspect="1" noChangeArrowheads="1"/>
          </p:cNvPicPr>
          <p:nvPr/>
        </p:nvPicPr>
        <p:blipFill>
          <a:blip r:embed="rId16" cstate="print"/>
          <a:srcRect/>
          <a:stretch>
            <a:fillRect/>
          </a:stretch>
        </p:blipFill>
        <p:spPr bwMode="auto">
          <a:xfrm>
            <a:off x="3829679" y="1096209"/>
            <a:ext cx="1025919" cy="1008000"/>
          </a:xfrm>
          <a:prstGeom prst="rect">
            <a:avLst/>
          </a:prstGeom>
          <a:noFill/>
        </p:spPr>
      </p:pic>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640" y="126238"/>
            <a:ext cx="860959" cy="538353"/>
          </a:xfrm>
          <a:prstGeom prst="rect">
            <a:avLst/>
          </a:prstGeom>
        </p:spPr>
        <p:txBody>
          <a:bodyPr vert="horz" wrap="square" lIns="0" tIns="22860" rIns="0" bIns="0" rtlCol="0">
            <a:spAutoFit/>
          </a:bodyPr>
          <a:lstStyle/>
          <a:p>
            <a:pPr marL="12700" marR="5080" algn="just">
              <a:lnSpc>
                <a:spcPct val="92600"/>
              </a:lnSpc>
              <a:spcBef>
                <a:spcPts val="180"/>
              </a:spcBef>
            </a:pPr>
            <a:r>
              <a:rPr lang="ru-RU" sz="900" b="1" spc="-10" dirty="0">
                <a:solidFill>
                  <a:srgbClr val="FFFFFF"/>
                </a:solidFill>
                <a:latin typeface="Calibri"/>
                <a:cs typeface="Calibri"/>
              </a:rPr>
              <a:t>МИНИСТЕРСТВО</a:t>
            </a:r>
            <a:r>
              <a:rPr sz="900" b="1" dirty="0">
                <a:solidFill>
                  <a:srgbClr val="FFFFFF"/>
                </a:solidFill>
                <a:latin typeface="Calibri"/>
                <a:cs typeface="Calibri"/>
              </a:rPr>
              <a:t>  ОБ</a:t>
            </a:r>
            <a:r>
              <a:rPr sz="900" b="1" spc="-5" dirty="0">
                <a:solidFill>
                  <a:srgbClr val="FFFFFF"/>
                </a:solidFill>
                <a:latin typeface="Calibri"/>
                <a:cs typeface="Calibri"/>
              </a:rPr>
              <a:t>РА</a:t>
            </a:r>
            <a:r>
              <a:rPr sz="900" b="1" dirty="0">
                <a:solidFill>
                  <a:srgbClr val="FFFFFF"/>
                </a:solidFill>
                <a:latin typeface="Calibri"/>
                <a:cs typeface="Calibri"/>
              </a:rPr>
              <a:t>ЗОВ</a:t>
            </a:r>
            <a:r>
              <a:rPr sz="900" b="1" spc="-5" dirty="0">
                <a:solidFill>
                  <a:srgbClr val="FFFFFF"/>
                </a:solidFill>
                <a:latin typeface="Calibri"/>
                <a:cs typeface="Calibri"/>
              </a:rPr>
              <a:t>АН</a:t>
            </a:r>
            <a:r>
              <a:rPr sz="900" b="1" dirty="0">
                <a:solidFill>
                  <a:srgbClr val="FFFFFF"/>
                </a:solidFill>
                <a:latin typeface="Calibri"/>
                <a:cs typeface="Calibri"/>
              </a:rPr>
              <a:t>ИЯ  </a:t>
            </a:r>
            <a:r>
              <a:rPr sz="900" b="1" spc="-5" dirty="0">
                <a:solidFill>
                  <a:srgbClr val="FFFFFF"/>
                </a:solidFill>
                <a:latin typeface="Calibri"/>
                <a:cs typeface="Calibri"/>
              </a:rPr>
              <a:t>ЯР</a:t>
            </a:r>
            <a:r>
              <a:rPr sz="900" b="1" dirty="0">
                <a:solidFill>
                  <a:srgbClr val="FFFFFF"/>
                </a:solidFill>
                <a:latin typeface="Calibri"/>
                <a:cs typeface="Calibri"/>
              </a:rPr>
              <a:t>ОСЛ</a:t>
            </a:r>
            <a:r>
              <a:rPr sz="900" b="1" spc="-10" dirty="0">
                <a:solidFill>
                  <a:srgbClr val="FFFFFF"/>
                </a:solidFill>
                <a:latin typeface="Calibri"/>
                <a:cs typeface="Calibri"/>
              </a:rPr>
              <a:t>А</a:t>
            </a:r>
            <a:r>
              <a:rPr sz="900" b="1" dirty="0">
                <a:solidFill>
                  <a:srgbClr val="FFFFFF"/>
                </a:solidFill>
                <a:latin typeface="Calibri"/>
                <a:cs typeface="Calibri"/>
              </a:rPr>
              <a:t>ВС</a:t>
            </a:r>
            <a:r>
              <a:rPr sz="900" b="1" spc="-5" dirty="0">
                <a:solidFill>
                  <a:srgbClr val="FFFFFF"/>
                </a:solidFill>
                <a:latin typeface="Calibri"/>
                <a:cs typeface="Calibri"/>
              </a:rPr>
              <a:t>К</a:t>
            </a:r>
            <a:r>
              <a:rPr sz="900" b="1" dirty="0">
                <a:solidFill>
                  <a:srgbClr val="FFFFFF"/>
                </a:solidFill>
                <a:latin typeface="Calibri"/>
                <a:cs typeface="Calibri"/>
              </a:rPr>
              <a:t>ОЙ  </a:t>
            </a:r>
            <a:r>
              <a:rPr sz="900" b="1" spc="-5" dirty="0">
                <a:solidFill>
                  <a:srgbClr val="FFFFFF"/>
                </a:solidFill>
                <a:latin typeface="Calibri"/>
                <a:cs typeface="Calibri"/>
              </a:rPr>
              <a:t>ОБЛАСТИ</a:t>
            </a:r>
            <a:endParaRPr sz="900" dirty="0">
              <a:latin typeface="Calibri"/>
              <a:cs typeface="Calibri"/>
            </a:endParaRPr>
          </a:p>
        </p:txBody>
      </p:sp>
      <p:sp>
        <p:nvSpPr>
          <p:cNvPr id="3" name="object 3"/>
          <p:cNvSpPr txBox="1"/>
          <p:nvPr/>
        </p:nvSpPr>
        <p:spPr>
          <a:xfrm>
            <a:off x="7054722" y="67357"/>
            <a:ext cx="4836795" cy="584835"/>
          </a:xfrm>
          <a:prstGeom prst="rect">
            <a:avLst/>
          </a:prstGeom>
        </p:spPr>
        <p:txBody>
          <a:bodyPr vert="horz" wrap="square" lIns="0" tIns="69850" rIns="0" bIns="0" rtlCol="0">
            <a:spAutoFit/>
          </a:bodyPr>
          <a:lstStyle/>
          <a:p>
            <a:pPr marL="12700">
              <a:lnSpc>
                <a:spcPct val="100000"/>
              </a:lnSpc>
              <a:spcBef>
                <a:spcPts val="550"/>
              </a:spcBef>
            </a:pPr>
            <a:r>
              <a:rPr sz="1200" b="1" spc="-5" dirty="0">
                <a:solidFill>
                  <a:srgbClr val="FFFFFF"/>
                </a:solidFill>
                <a:latin typeface="Calibri"/>
                <a:cs typeface="Calibri"/>
              </a:rPr>
              <a:t>СРЕДНЕЕ</a:t>
            </a:r>
            <a:r>
              <a:rPr sz="1200" b="1" spc="25" dirty="0">
                <a:solidFill>
                  <a:srgbClr val="FFFFFF"/>
                </a:solidFill>
                <a:latin typeface="Calibri"/>
                <a:cs typeface="Calibri"/>
              </a:rPr>
              <a:t> </a:t>
            </a:r>
            <a:r>
              <a:rPr sz="1200" b="1" spc="-5" dirty="0">
                <a:solidFill>
                  <a:srgbClr val="FFFFFF"/>
                </a:solidFill>
                <a:latin typeface="Calibri"/>
                <a:cs typeface="Calibri"/>
              </a:rPr>
              <a:t>ПРОФЕССИОНАЛЬНОЕ</a:t>
            </a:r>
            <a:r>
              <a:rPr sz="1200" b="1" spc="20" dirty="0">
                <a:solidFill>
                  <a:srgbClr val="FFFFFF"/>
                </a:solidFill>
                <a:latin typeface="Calibri"/>
                <a:cs typeface="Calibri"/>
              </a:rPr>
              <a:t> </a:t>
            </a:r>
            <a:r>
              <a:rPr sz="1200" b="1" spc="-5" dirty="0">
                <a:solidFill>
                  <a:srgbClr val="FFFFFF"/>
                </a:solidFill>
                <a:latin typeface="Calibri"/>
                <a:cs typeface="Calibri"/>
              </a:rPr>
              <a:t>ОБРАЗОВАНИЕ</a:t>
            </a:r>
            <a:r>
              <a:rPr sz="1200" b="1" spc="10" dirty="0">
                <a:solidFill>
                  <a:srgbClr val="FFFFFF"/>
                </a:solidFill>
                <a:latin typeface="Calibri"/>
                <a:cs typeface="Calibri"/>
              </a:rPr>
              <a:t> </a:t>
            </a:r>
            <a:r>
              <a:rPr sz="1200" b="1" spc="-5" dirty="0">
                <a:solidFill>
                  <a:srgbClr val="FFFFFF"/>
                </a:solidFill>
                <a:latin typeface="Calibri"/>
                <a:cs typeface="Calibri"/>
              </a:rPr>
              <a:t>ЯРОСЛАВСКОЙ</a:t>
            </a:r>
            <a:r>
              <a:rPr sz="1200" b="1" spc="15" dirty="0">
                <a:solidFill>
                  <a:srgbClr val="FFFFFF"/>
                </a:solidFill>
                <a:latin typeface="Calibri"/>
                <a:cs typeface="Calibri"/>
              </a:rPr>
              <a:t> </a:t>
            </a:r>
            <a:r>
              <a:rPr sz="1200" b="1" dirty="0">
                <a:solidFill>
                  <a:srgbClr val="FFFFFF"/>
                </a:solidFill>
                <a:latin typeface="Calibri"/>
                <a:cs typeface="Calibri"/>
              </a:rPr>
              <a:t>ОБЛАСТИ</a:t>
            </a:r>
            <a:endParaRPr sz="1200" dirty="0">
              <a:latin typeface="Calibri"/>
              <a:cs typeface="Calibri"/>
            </a:endParaRPr>
          </a:p>
          <a:p>
            <a:pPr marL="77470">
              <a:lnSpc>
                <a:spcPct val="100000"/>
              </a:lnSpc>
              <a:spcBef>
                <a:spcPts val="590"/>
              </a:spcBef>
            </a:pPr>
            <a:r>
              <a:rPr sz="1600" b="1" spc="-5" dirty="0">
                <a:solidFill>
                  <a:srgbClr val="FFFFFF"/>
                </a:solidFill>
                <a:latin typeface="Calibri"/>
                <a:cs typeface="Calibri"/>
              </a:rPr>
              <a:t>ФЕДЕРАЛЬНЫЙ ПРОЕКТ «ПРОФЕССИОНАЛИТЕТ»</a:t>
            </a:r>
            <a:r>
              <a:rPr sz="1600" b="1" spc="10" dirty="0">
                <a:solidFill>
                  <a:srgbClr val="FFFFFF"/>
                </a:solidFill>
                <a:latin typeface="Calibri"/>
                <a:cs typeface="Calibri"/>
              </a:rPr>
              <a:t> </a:t>
            </a:r>
            <a:r>
              <a:rPr sz="1600" b="1" spc="-10" dirty="0">
                <a:solidFill>
                  <a:srgbClr val="FFFFFF"/>
                </a:solidFill>
                <a:latin typeface="Calibri"/>
                <a:cs typeface="Calibri"/>
              </a:rPr>
              <a:t>202</a:t>
            </a:r>
            <a:r>
              <a:rPr lang="ru-RU" sz="1600" b="1" spc="-10" dirty="0">
                <a:solidFill>
                  <a:srgbClr val="FFFFFF"/>
                </a:solidFill>
                <a:latin typeface="Calibri"/>
                <a:cs typeface="Calibri"/>
              </a:rPr>
              <a:t>5</a:t>
            </a:r>
            <a:endParaRPr sz="1600" dirty="0">
              <a:latin typeface="Calibri"/>
              <a:cs typeface="Calibri"/>
            </a:endParaRPr>
          </a:p>
        </p:txBody>
      </p:sp>
      <p:sp>
        <p:nvSpPr>
          <p:cNvPr id="5" name="object 5"/>
          <p:cNvSpPr txBox="1"/>
          <p:nvPr/>
        </p:nvSpPr>
        <p:spPr>
          <a:xfrm>
            <a:off x="914399" y="866296"/>
            <a:ext cx="10977117" cy="505103"/>
          </a:xfrm>
          <a:prstGeom prst="roundRect">
            <a:avLst/>
          </a:prstGeom>
          <a:solidFill>
            <a:schemeClr val="accent3">
              <a:lumMod val="40000"/>
              <a:lumOff val="60000"/>
            </a:schemeClr>
          </a:solidFill>
          <a:effectLst>
            <a:outerShdw blurRad="50800" dist="38100" dir="2700000" algn="tl" rotWithShape="0">
              <a:prstClr val="black">
                <a:alpha val="40000"/>
              </a:prstClr>
            </a:outerShdw>
          </a:effectLst>
        </p:spPr>
        <p:txBody>
          <a:bodyPr vert="horz" wrap="square" lIns="0" tIns="12700" rIns="0" bIns="0" rtlCol="0">
            <a:spAutoFit/>
          </a:bodyPr>
          <a:lstStyle/>
          <a:p>
            <a:pPr marL="12700" marR="5080" indent="-1905" algn="ctr">
              <a:spcBef>
                <a:spcPts val="100"/>
              </a:spcBef>
            </a:pPr>
            <a:r>
              <a:rPr lang="ru-RU" sz="1400" b="1" spc="-20" dirty="0">
                <a:solidFill>
                  <a:srgbClr val="002060"/>
                </a:solidFill>
                <a:latin typeface="Times New Roman" pitchFamily="18" charset="0"/>
                <a:cs typeface="Times New Roman" pitchFamily="18" charset="0"/>
              </a:rPr>
              <a:t> </a:t>
            </a:r>
            <a:r>
              <a:rPr lang="ru-RU" sz="1400" b="1" spc="-20" dirty="0">
                <a:solidFill>
                  <a:srgbClr val="002060"/>
                </a:solidFill>
                <a:latin typeface="Calibri" panose="020F0502020204030204" pitchFamily="34" charset="0"/>
                <a:cs typeface="Calibri" panose="020F0502020204030204" pitchFamily="34" charset="0"/>
              </a:rPr>
              <a:t>ГОСУДАРСТВЕННОЕ </a:t>
            </a:r>
            <a:r>
              <a:rPr lang="ru-RU" sz="1400" b="1" spc="-5" dirty="0">
                <a:solidFill>
                  <a:srgbClr val="002060"/>
                </a:solidFill>
                <a:latin typeface="Calibri" panose="020F0502020204030204" pitchFamily="34" charset="0"/>
                <a:cs typeface="Calibri" panose="020F0502020204030204" pitchFamily="34" charset="0"/>
              </a:rPr>
              <a:t>ПРОФЕССИОНАЛЬНОЕ ОБРАЗОВАТЕЛЬНОЕ </a:t>
            </a:r>
            <a:r>
              <a:rPr lang="ru-RU" sz="1400" b="1" dirty="0">
                <a:solidFill>
                  <a:srgbClr val="002060"/>
                </a:solidFill>
                <a:latin typeface="Calibri" panose="020F0502020204030204" pitchFamily="34" charset="0"/>
                <a:cs typeface="Calibri" panose="020F0502020204030204" pitchFamily="34" charset="0"/>
              </a:rPr>
              <a:t> </a:t>
            </a:r>
            <a:r>
              <a:rPr lang="ru-RU" sz="1400" b="1" spc="-5" dirty="0">
                <a:solidFill>
                  <a:srgbClr val="002060"/>
                </a:solidFill>
                <a:latin typeface="Calibri" panose="020F0502020204030204" pitchFamily="34" charset="0"/>
                <a:cs typeface="Calibri" panose="020F0502020204030204" pitchFamily="34" charset="0"/>
              </a:rPr>
              <a:t>АВТОНОМНОЕ УЧРЕЖДЕНИЕ </a:t>
            </a:r>
          </a:p>
          <a:p>
            <a:pPr marL="12700" marR="5080" indent="-1905" algn="ctr">
              <a:spcBef>
                <a:spcPts val="100"/>
              </a:spcBef>
            </a:pPr>
            <a:r>
              <a:rPr lang="ru-RU" sz="1400" b="1" spc="-5" dirty="0">
                <a:solidFill>
                  <a:srgbClr val="002060"/>
                </a:solidFill>
                <a:latin typeface="Calibri" panose="020F0502020204030204" pitchFamily="34" charset="0"/>
                <a:cs typeface="Calibri" panose="020F0502020204030204" pitchFamily="34" charset="0"/>
              </a:rPr>
              <a:t>ЯРОСЛАВСКОЙ </a:t>
            </a:r>
            <a:r>
              <a:rPr lang="ru-RU" sz="1400" b="1" spc="-10" dirty="0">
                <a:solidFill>
                  <a:srgbClr val="002060"/>
                </a:solidFill>
                <a:latin typeface="Calibri" panose="020F0502020204030204" pitchFamily="34" charset="0"/>
                <a:cs typeface="Calibri" panose="020F0502020204030204" pitchFamily="34" charset="0"/>
              </a:rPr>
              <a:t>ОБЛАСТИ </a:t>
            </a:r>
            <a:r>
              <a:rPr lang="ru-RU" sz="1400" b="1" dirty="0">
                <a:solidFill>
                  <a:srgbClr val="002060"/>
                </a:solidFill>
                <a:latin typeface="Calibri" panose="020F0502020204030204" pitchFamily="34" charset="0"/>
                <a:cs typeface="Calibri" panose="020F0502020204030204" pitchFamily="34" charset="0"/>
              </a:rPr>
              <a:t>ЛЮБИМСКИЙ  АГРАРНО-ПОЛИТЕХНИЧЕСКИЙ  КОЛЛЕДЖ</a:t>
            </a:r>
          </a:p>
        </p:txBody>
      </p:sp>
      <p:sp>
        <p:nvSpPr>
          <p:cNvPr id="6" name="object 6"/>
          <p:cNvSpPr/>
          <p:nvPr/>
        </p:nvSpPr>
        <p:spPr>
          <a:xfrm>
            <a:off x="375921" y="4123445"/>
            <a:ext cx="3535679" cy="762000"/>
          </a:xfrm>
          <a:custGeom>
            <a:avLst/>
            <a:gdLst/>
            <a:ahLst/>
            <a:cxnLst/>
            <a:rect l="l" t="t" r="r" b="b"/>
            <a:pathLst>
              <a:path w="3535679" h="546100">
                <a:moveTo>
                  <a:pt x="3444189" y="0"/>
                </a:moveTo>
                <a:lnTo>
                  <a:pt x="90931" y="0"/>
                </a:lnTo>
                <a:lnTo>
                  <a:pt x="55539" y="7153"/>
                </a:lnTo>
                <a:lnTo>
                  <a:pt x="26635" y="26654"/>
                </a:lnTo>
                <a:lnTo>
                  <a:pt x="7146" y="55560"/>
                </a:lnTo>
                <a:lnTo>
                  <a:pt x="0" y="90932"/>
                </a:lnTo>
                <a:lnTo>
                  <a:pt x="0" y="454660"/>
                </a:lnTo>
                <a:lnTo>
                  <a:pt x="7146" y="490085"/>
                </a:lnTo>
                <a:lnTo>
                  <a:pt x="26635" y="518985"/>
                </a:lnTo>
                <a:lnTo>
                  <a:pt x="55539" y="538456"/>
                </a:lnTo>
                <a:lnTo>
                  <a:pt x="90931" y="545592"/>
                </a:lnTo>
                <a:lnTo>
                  <a:pt x="3444189" y="545592"/>
                </a:lnTo>
                <a:lnTo>
                  <a:pt x="3479614" y="538456"/>
                </a:lnTo>
                <a:lnTo>
                  <a:pt x="3508514" y="518985"/>
                </a:lnTo>
                <a:lnTo>
                  <a:pt x="3527985" y="490085"/>
                </a:lnTo>
                <a:lnTo>
                  <a:pt x="3535121" y="454660"/>
                </a:lnTo>
                <a:lnTo>
                  <a:pt x="3535121" y="90932"/>
                </a:lnTo>
                <a:lnTo>
                  <a:pt x="3527985" y="55560"/>
                </a:lnTo>
                <a:lnTo>
                  <a:pt x="3508514" y="26654"/>
                </a:lnTo>
                <a:lnTo>
                  <a:pt x="3479614" y="7153"/>
                </a:lnTo>
                <a:lnTo>
                  <a:pt x="3444189" y="0"/>
                </a:lnTo>
                <a:close/>
              </a:path>
            </a:pathLst>
          </a:custGeom>
          <a:solidFill>
            <a:srgbClr val="0981A3"/>
          </a:solidFill>
          <a:effectLst>
            <a:outerShdw blurRad="50800" dist="38100" dir="2700000" algn="tl" rotWithShape="0">
              <a:prstClr val="black">
                <a:alpha val="40000"/>
              </a:prstClr>
            </a:outerShdw>
          </a:effectLst>
        </p:spPr>
        <p:txBody>
          <a:bodyPr wrap="square" lIns="0" tIns="0" rIns="0" bIns="0" rtlCol="0"/>
          <a:lstStyle/>
          <a:p>
            <a:endParaRPr dirty="0"/>
          </a:p>
        </p:txBody>
      </p:sp>
      <p:sp>
        <p:nvSpPr>
          <p:cNvPr id="7" name="object 7"/>
          <p:cNvSpPr txBox="1"/>
          <p:nvPr/>
        </p:nvSpPr>
        <p:spPr>
          <a:xfrm>
            <a:off x="184823" y="4147597"/>
            <a:ext cx="3370579" cy="693780"/>
          </a:xfrm>
          <a:prstGeom prst="rect">
            <a:avLst/>
          </a:prstGeom>
        </p:spPr>
        <p:txBody>
          <a:bodyPr vert="horz" wrap="square" lIns="0" tIns="39370" rIns="0" bIns="0" rtlCol="0">
            <a:spAutoFit/>
          </a:bodyPr>
          <a:lstStyle/>
          <a:p>
            <a:pPr marL="588645" marR="5080" algn="ctr">
              <a:lnSpc>
                <a:spcPts val="1730"/>
              </a:lnSpc>
              <a:spcBef>
                <a:spcPts val="310"/>
              </a:spcBef>
            </a:pPr>
            <a:r>
              <a:rPr lang="ru-RU" sz="2100" b="1" baseline="3968" dirty="0">
                <a:solidFill>
                  <a:srgbClr val="FFFFFF"/>
                </a:solidFill>
                <a:latin typeface="Calibri" panose="020F0502020204030204" pitchFamily="34" charset="0"/>
                <a:cs typeface="Calibri" panose="020F0502020204030204" pitchFamily="34" charset="0"/>
              </a:rPr>
              <a:t>СПЕЦИАЛЬНОСТИ И ПРОФЕССИИ СЕЛЬСКОХОЗЯЙСТВЕННОГО  ПРОФИЛЯ (УГПС 35.00.00)</a:t>
            </a:r>
          </a:p>
        </p:txBody>
      </p:sp>
      <p:sp>
        <p:nvSpPr>
          <p:cNvPr id="20" name="object 20"/>
          <p:cNvSpPr/>
          <p:nvPr/>
        </p:nvSpPr>
        <p:spPr>
          <a:xfrm>
            <a:off x="4114800" y="4783010"/>
            <a:ext cx="2844000" cy="252000"/>
          </a:xfrm>
          <a:custGeom>
            <a:avLst/>
            <a:gdLst/>
            <a:ahLst/>
            <a:cxnLst/>
            <a:rect l="l" t="t" r="r" b="b"/>
            <a:pathLst>
              <a:path w="2755900" h="230504">
                <a:moveTo>
                  <a:pt x="2717164" y="0"/>
                </a:moveTo>
                <a:lnTo>
                  <a:pt x="38353" y="0"/>
                </a:lnTo>
                <a:lnTo>
                  <a:pt x="23413" y="3010"/>
                </a:lnTo>
                <a:lnTo>
                  <a:pt x="11223" y="11223"/>
                </a:lnTo>
                <a:lnTo>
                  <a:pt x="3010" y="23413"/>
                </a:lnTo>
                <a:lnTo>
                  <a:pt x="0" y="38354"/>
                </a:lnTo>
                <a:lnTo>
                  <a:pt x="0" y="191643"/>
                </a:lnTo>
                <a:lnTo>
                  <a:pt x="3010" y="206583"/>
                </a:lnTo>
                <a:lnTo>
                  <a:pt x="11223" y="218773"/>
                </a:lnTo>
                <a:lnTo>
                  <a:pt x="23413" y="226986"/>
                </a:lnTo>
                <a:lnTo>
                  <a:pt x="38353" y="229997"/>
                </a:lnTo>
                <a:lnTo>
                  <a:pt x="2717164" y="229997"/>
                </a:lnTo>
                <a:lnTo>
                  <a:pt x="2732105" y="226986"/>
                </a:lnTo>
                <a:lnTo>
                  <a:pt x="2744295" y="218773"/>
                </a:lnTo>
                <a:lnTo>
                  <a:pt x="2752508" y="206583"/>
                </a:lnTo>
                <a:lnTo>
                  <a:pt x="2755519" y="191643"/>
                </a:lnTo>
                <a:lnTo>
                  <a:pt x="2755519" y="38354"/>
                </a:lnTo>
                <a:lnTo>
                  <a:pt x="2752508" y="23413"/>
                </a:lnTo>
                <a:lnTo>
                  <a:pt x="2744295" y="11223"/>
                </a:lnTo>
                <a:lnTo>
                  <a:pt x="2732105" y="3010"/>
                </a:lnTo>
                <a:lnTo>
                  <a:pt x="2717164" y="0"/>
                </a:lnTo>
                <a:close/>
              </a:path>
            </a:pathLst>
          </a:custGeom>
          <a:solidFill>
            <a:srgbClr val="0981A3"/>
          </a:solidFill>
        </p:spPr>
        <p:txBody>
          <a:bodyPr wrap="square" lIns="0" tIns="0" rIns="0" bIns="0" rtlCol="0"/>
          <a:lstStyle/>
          <a:p>
            <a:endParaRPr dirty="0">
              <a:latin typeface="Calibri" panose="020F0502020204030204" pitchFamily="34" charset="0"/>
              <a:cs typeface="Calibri" panose="020F0502020204030204" pitchFamily="34" charset="0"/>
            </a:endParaRPr>
          </a:p>
        </p:txBody>
      </p:sp>
      <p:sp>
        <p:nvSpPr>
          <p:cNvPr id="21" name="object 21"/>
          <p:cNvSpPr/>
          <p:nvPr/>
        </p:nvSpPr>
        <p:spPr>
          <a:xfrm>
            <a:off x="7086600" y="4777200"/>
            <a:ext cx="2376000" cy="252000"/>
          </a:xfrm>
          <a:custGeom>
            <a:avLst/>
            <a:gdLst/>
            <a:ahLst/>
            <a:cxnLst/>
            <a:rect l="l" t="t" r="r" b="b"/>
            <a:pathLst>
              <a:path w="2367279" h="230504">
                <a:moveTo>
                  <a:pt x="2328545" y="0"/>
                </a:moveTo>
                <a:lnTo>
                  <a:pt x="38353" y="0"/>
                </a:lnTo>
                <a:lnTo>
                  <a:pt x="23413" y="3010"/>
                </a:lnTo>
                <a:lnTo>
                  <a:pt x="11223" y="11223"/>
                </a:lnTo>
                <a:lnTo>
                  <a:pt x="3010" y="23413"/>
                </a:lnTo>
                <a:lnTo>
                  <a:pt x="0" y="38354"/>
                </a:lnTo>
                <a:lnTo>
                  <a:pt x="0" y="191643"/>
                </a:lnTo>
                <a:lnTo>
                  <a:pt x="3010" y="206583"/>
                </a:lnTo>
                <a:lnTo>
                  <a:pt x="11223" y="218773"/>
                </a:lnTo>
                <a:lnTo>
                  <a:pt x="23413" y="226986"/>
                </a:lnTo>
                <a:lnTo>
                  <a:pt x="38353" y="229997"/>
                </a:lnTo>
                <a:lnTo>
                  <a:pt x="2328545" y="229997"/>
                </a:lnTo>
                <a:lnTo>
                  <a:pt x="2343485" y="226986"/>
                </a:lnTo>
                <a:lnTo>
                  <a:pt x="2355675" y="218773"/>
                </a:lnTo>
                <a:lnTo>
                  <a:pt x="2363888" y="206583"/>
                </a:lnTo>
                <a:lnTo>
                  <a:pt x="2366899" y="191643"/>
                </a:lnTo>
                <a:lnTo>
                  <a:pt x="2366899" y="38354"/>
                </a:lnTo>
                <a:lnTo>
                  <a:pt x="2363888" y="23413"/>
                </a:lnTo>
                <a:lnTo>
                  <a:pt x="2355675" y="11223"/>
                </a:lnTo>
                <a:lnTo>
                  <a:pt x="2343485" y="3010"/>
                </a:lnTo>
                <a:lnTo>
                  <a:pt x="2328545" y="0"/>
                </a:lnTo>
                <a:close/>
              </a:path>
            </a:pathLst>
          </a:custGeom>
          <a:solidFill>
            <a:srgbClr val="0981A3"/>
          </a:solidFill>
        </p:spPr>
        <p:txBody>
          <a:bodyPr wrap="square" lIns="0" tIns="0" rIns="0" bIns="0" rtlCol="0"/>
          <a:lstStyle/>
          <a:p>
            <a:endParaRPr dirty="0"/>
          </a:p>
        </p:txBody>
      </p:sp>
      <p:sp>
        <p:nvSpPr>
          <p:cNvPr id="22" name="object 22"/>
          <p:cNvSpPr txBox="1"/>
          <p:nvPr/>
        </p:nvSpPr>
        <p:spPr>
          <a:xfrm>
            <a:off x="5099574" y="4724400"/>
            <a:ext cx="1143000" cy="552074"/>
          </a:xfrm>
          <a:prstGeom prst="rect">
            <a:avLst/>
          </a:prstGeom>
        </p:spPr>
        <p:txBody>
          <a:bodyPr vert="horz" wrap="square" lIns="0" tIns="13335" rIns="0" bIns="0" rtlCol="0">
            <a:spAutoFit/>
          </a:bodyPr>
          <a:lstStyle/>
          <a:p>
            <a:pPr marL="12700">
              <a:lnSpc>
                <a:spcPct val="100000"/>
              </a:lnSpc>
              <a:spcBef>
                <a:spcPts val="105"/>
              </a:spcBef>
              <a:tabLst>
                <a:tab pos="2368550" algn="l"/>
              </a:tabLst>
            </a:pPr>
            <a:r>
              <a:rPr sz="2100" b="1" baseline="3968" dirty="0">
                <a:solidFill>
                  <a:srgbClr val="FFFFFF"/>
                </a:solidFill>
                <a:latin typeface="Calibri" panose="020F0502020204030204" pitchFamily="34" charset="0"/>
                <a:cs typeface="Calibri" panose="020F0502020204030204" pitchFamily="34" charset="0"/>
              </a:rPr>
              <a:t>ПЕДАГОГИ</a:t>
            </a:r>
            <a:r>
              <a:rPr sz="2100" b="1" baseline="3968" dirty="0">
                <a:solidFill>
                  <a:srgbClr val="FFFFFF"/>
                </a:solidFill>
                <a:latin typeface="Calibri"/>
                <a:cs typeface="Calibri"/>
              </a:rPr>
              <a:t>	</a:t>
            </a:r>
            <a:endParaRPr sz="1400" dirty="0">
              <a:latin typeface="Calibri"/>
              <a:cs typeface="Calibri"/>
            </a:endParaRPr>
          </a:p>
        </p:txBody>
      </p:sp>
      <p:sp>
        <p:nvSpPr>
          <p:cNvPr id="23" name="object 23"/>
          <p:cNvSpPr/>
          <p:nvPr/>
        </p:nvSpPr>
        <p:spPr>
          <a:xfrm>
            <a:off x="9601200" y="4769208"/>
            <a:ext cx="2308200" cy="252000"/>
          </a:xfrm>
          <a:custGeom>
            <a:avLst/>
            <a:gdLst/>
            <a:ahLst/>
            <a:cxnLst/>
            <a:rect l="l" t="t" r="r" b="b"/>
            <a:pathLst>
              <a:path w="1787525" h="229870">
                <a:moveTo>
                  <a:pt x="1748916" y="0"/>
                </a:moveTo>
                <a:lnTo>
                  <a:pt x="38353" y="0"/>
                </a:lnTo>
                <a:lnTo>
                  <a:pt x="23413" y="3008"/>
                </a:lnTo>
                <a:lnTo>
                  <a:pt x="11223" y="11207"/>
                </a:lnTo>
                <a:lnTo>
                  <a:pt x="3010" y="23360"/>
                </a:lnTo>
                <a:lnTo>
                  <a:pt x="0" y="38227"/>
                </a:lnTo>
                <a:lnTo>
                  <a:pt x="0" y="191643"/>
                </a:lnTo>
                <a:lnTo>
                  <a:pt x="3010" y="206509"/>
                </a:lnTo>
                <a:lnTo>
                  <a:pt x="11223" y="218662"/>
                </a:lnTo>
                <a:lnTo>
                  <a:pt x="23413" y="226861"/>
                </a:lnTo>
                <a:lnTo>
                  <a:pt x="38353" y="229870"/>
                </a:lnTo>
                <a:lnTo>
                  <a:pt x="1748916" y="229870"/>
                </a:lnTo>
                <a:lnTo>
                  <a:pt x="1763783" y="226861"/>
                </a:lnTo>
                <a:lnTo>
                  <a:pt x="1775936" y="218662"/>
                </a:lnTo>
                <a:lnTo>
                  <a:pt x="1784135" y="206509"/>
                </a:lnTo>
                <a:lnTo>
                  <a:pt x="1787143" y="191643"/>
                </a:lnTo>
                <a:lnTo>
                  <a:pt x="1787143" y="38227"/>
                </a:lnTo>
                <a:lnTo>
                  <a:pt x="1784135" y="23360"/>
                </a:lnTo>
                <a:lnTo>
                  <a:pt x="1775936" y="11207"/>
                </a:lnTo>
                <a:lnTo>
                  <a:pt x="1763783" y="3008"/>
                </a:lnTo>
                <a:lnTo>
                  <a:pt x="1748916" y="0"/>
                </a:lnTo>
                <a:close/>
              </a:path>
            </a:pathLst>
          </a:custGeom>
          <a:solidFill>
            <a:srgbClr val="0981A3"/>
          </a:solidFill>
        </p:spPr>
        <p:txBody>
          <a:bodyPr wrap="square" lIns="0" tIns="0" rIns="0" bIns="0" rtlCol="0"/>
          <a:lstStyle/>
          <a:p>
            <a:endParaRPr dirty="0"/>
          </a:p>
        </p:txBody>
      </p:sp>
      <p:sp>
        <p:nvSpPr>
          <p:cNvPr id="26" name="object 26"/>
          <p:cNvSpPr txBox="1"/>
          <p:nvPr/>
        </p:nvSpPr>
        <p:spPr>
          <a:xfrm>
            <a:off x="4125562" y="5065198"/>
            <a:ext cx="2819399" cy="1456168"/>
          </a:xfrm>
          <a:prstGeom prst="rect">
            <a:avLst/>
          </a:prstGeom>
          <a:solidFill>
            <a:srgbClr val="C5DFB4"/>
          </a:solidFill>
          <a:ln>
            <a:solidFill>
              <a:schemeClr val="bg1"/>
            </a:solidFill>
          </a:ln>
          <a:effectLst>
            <a:outerShdw blurRad="50800" dist="38100" dir="2700000" algn="tl" rotWithShape="0">
              <a:prstClr val="black">
                <a:alpha val="40000"/>
              </a:prstClr>
            </a:outerShdw>
          </a:effectLst>
        </p:spPr>
        <p:txBody>
          <a:bodyPr vert="horz" wrap="square" lIns="0" tIns="52705" rIns="0" bIns="0" rtlCol="0">
            <a:spAutoFit/>
          </a:bodyPr>
          <a:lstStyle/>
          <a:p>
            <a:pPr marL="128270">
              <a:lnSpc>
                <a:spcPts val="1510"/>
              </a:lnSpc>
              <a:spcBef>
                <a:spcPts val="415"/>
              </a:spcBef>
            </a:pPr>
            <a:r>
              <a:rPr lang="ru-RU" sz="1400" b="1" spc="-5" dirty="0">
                <a:solidFill>
                  <a:srgbClr val="001F5F"/>
                </a:solidFill>
                <a:latin typeface="+mj-lt"/>
                <a:cs typeface="Times New Roman" panose="02020603050405020304" pitchFamily="18" charset="0"/>
              </a:rPr>
              <a:t>51</a:t>
            </a:r>
            <a:r>
              <a:rPr sz="1400" b="1" spc="5" dirty="0">
                <a:solidFill>
                  <a:srgbClr val="001F5F"/>
                </a:solidFill>
                <a:latin typeface="+mj-lt"/>
                <a:cs typeface="Times New Roman" panose="02020603050405020304" pitchFamily="18" charset="0"/>
              </a:rPr>
              <a:t> </a:t>
            </a:r>
            <a:r>
              <a:rPr sz="1400" spc="-10" dirty="0">
                <a:solidFill>
                  <a:srgbClr val="001F5F"/>
                </a:solidFill>
                <a:latin typeface="+mj-lt"/>
                <a:cs typeface="Times New Roman" panose="02020603050405020304" pitchFamily="18" charset="0"/>
              </a:rPr>
              <a:t>педагогических</a:t>
            </a:r>
            <a:r>
              <a:rPr sz="1400" spc="35" dirty="0">
                <a:solidFill>
                  <a:srgbClr val="001F5F"/>
                </a:solidFill>
                <a:latin typeface="+mj-lt"/>
                <a:cs typeface="Times New Roman" panose="02020603050405020304" pitchFamily="18" charset="0"/>
              </a:rPr>
              <a:t> </a:t>
            </a:r>
            <a:r>
              <a:rPr sz="1400" spc="-10" dirty="0">
                <a:solidFill>
                  <a:srgbClr val="001F5F"/>
                </a:solidFill>
                <a:latin typeface="+mj-lt"/>
                <a:cs typeface="Times New Roman" panose="02020603050405020304" pitchFamily="18" charset="0"/>
              </a:rPr>
              <a:t>работников,</a:t>
            </a:r>
            <a:endParaRPr sz="1400" dirty="0">
              <a:latin typeface="+mj-lt"/>
              <a:cs typeface="Times New Roman" panose="02020603050405020304" pitchFamily="18" charset="0"/>
            </a:endParaRPr>
          </a:p>
          <a:p>
            <a:pPr marL="128270">
              <a:lnSpc>
                <a:spcPts val="1345"/>
              </a:lnSpc>
            </a:pPr>
            <a:r>
              <a:rPr sz="1400" dirty="0">
                <a:solidFill>
                  <a:srgbClr val="001F5F"/>
                </a:solidFill>
                <a:latin typeface="+mj-lt"/>
                <a:cs typeface="Times New Roman" panose="02020603050405020304" pitchFamily="18" charset="0"/>
              </a:rPr>
              <a:t>из</a:t>
            </a:r>
            <a:r>
              <a:rPr sz="1400" spc="-40" dirty="0">
                <a:solidFill>
                  <a:srgbClr val="001F5F"/>
                </a:solidFill>
                <a:latin typeface="+mj-lt"/>
                <a:cs typeface="Times New Roman" panose="02020603050405020304" pitchFamily="18" charset="0"/>
              </a:rPr>
              <a:t> </a:t>
            </a:r>
            <a:r>
              <a:rPr sz="1400" dirty="0">
                <a:solidFill>
                  <a:srgbClr val="001F5F"/>
                </a:solidFill>
                <a:latin typeface="+mj-lt"/>
                <a:cs typeface="Times New Roman" panose="02020603050405020304" pitchFamily="18" charset="0"/>
              </a:rPr>
              <a:t>них:</a:t>
            </a:r>
            <a:endParaRPr sz="1400" dirty="0">
              <a:latin typeface="+mj-lt"/>
              <a:cs typeface="Times New Roman" panose="02020603050405020304" pitchFamily="18" charset="0"/>
            </a:endParaRPr>
          </a:p>
          <a:p>
            <a:pPr marL="128270">
              <a:lnSpc>
                <a:spcPts val="1345"/>
              </a:lnSpc>
            </a:pPr>
            <a:r>
              <a:rPr lang="ru-RU" sz="1400" b="1" spc="-5" dirty="0">
                <a:solidFill>
                  <a:srgbClr val="001F5F"/>
                </a:solidFill>
                <a:latin typeface="+mj-lt"/>
                <a:cs typeface="Times New Roman" panose="02020603050405020304" pitchFamily="18" charset="0"/>
              </a:rPr>
              <a:t>33</a:t>
            </a:r>
            <a:r>
              <a:rPr sz="1400" b="1" spc="-15" dirty="0">
                <a:solidFill>
                  <a:srgbClr val="001F5F"/>
                </a:solidFill>
                <a:latin typeface="+mj-lt"/>
                <a:cs typeface="Times New Roman" panose="02020603050405020304" pitchFamily="18" charset="0"/>
              </a:rPr>
              <a:t> </a:t>
            </a:r>
            <a:r>
              <a:rPr sz="1400" dirty="0">
                <a:solidFill>
                  <a:srgbClr val="001F5F"/>
                </a:solidFill>
                <a:latin typeface="+mj-lt"/>
                <a:cs typeface="Times New Roman" panose="02020603050405020304" pitchFamily="18" charset="0"/>
              </a:rPr>
              <a:t>–</a:t>
            </a:r>
            <a:r>
              <a:rPr sz="1400" spc="-25" dirty="0">
                <a:solidFill>
                  <a:srgbClr val="001F5F"/>
                </a:solidFill>
                <a:latin typeface="+mj-lt"/>
                <a:cs typeface="Times New Roman" panose="02020603050405020304" pitchFamily="18" charset="0"/>
              </a:rPr>
              <a:t> </a:t>
            </a:r>
            <a:r>
              <a:rPr sz="1400" dirty="0">
                <a:solidFill>
                  <a:srgbClr val="001F5F"/>
                </a:solidFill>
                <a:latin typeface="+mj-lt"/>
                <a:cs typeface="Times New Roman" panose="02020603050405020304" pitchFamily="18" charset="0"/>
              </a:rPr>
              <a:t>высшая</a:t>
            </a:r>
            <a:r>
              <a:rPr sz="1400" spc="-20" dirty="0">
                <a:solidFill>
                  <a:srgbClr val="001F5F"/>
                </a:solidFill>
                <a:latin typeface="+mj-lt"/>
                <a:cs typeface="Times New Roman" panose="02020603050405020304" pitchFamily="18" charset="0"/>
              </a:rPr>
              <a:t> </a:t>
            </a:r>
            <a:r>
              <a:rPr sz="1400" dirty="0">
                <a:solidFill>
                  <a:srgbClr val="001F5F"/>
                </a:solidFill>
                <a:latin typeface="+mj-lt"/>
                <a:cs typeface="Times New Roman" panose="02020603050405020304" pitchFamily="18" charset="0"/>
              </a:rPr>
              <a:t>и</a:t>
            </a:r>
            <a:r>
              <a:rPr sz="1400" spc="-15" dirty="0">
                <a:solidFill>
                  <a:srgbClr val="001F5F"/>
                </a:solidFill>
                <a:latin typeface="+mj-lt"/>
                <a:cs typeface="Times New Roman" panose="02020603050405020304" pitchFamily="18" charset="0"/>
              </a:rPr>
              <a:t> </a:t>
            </a:r>
            <a:r>
              <a:rPr sz="1400" dirty="0">
                <a:solidFill>
                  <a:srgbClr val="001F5F"/>
                </a:solidFill>
                <a:latin typeface="+mj-lt"/>
                <a:cs typeface="Times New Roman" panose="02020603050405020304" pitchFamily="18" charset="0"/>
              </a:rPr>
              <a:t>первая</a:t>
            </a:r>
            <a:endParaRPr sz="1400" dirty="0">
              <a:latin typeface="+mj-lt"/>
              <a:cs typeface="Times New Roman" panose="02020603050405020304" pitchFamily="18" charset="0"/>
            </a:endParaRPr>
          </a:p>
          <a:p>
            <a:pPr marL="128270" marR="295275">
              <a:lnSpc>
                <a:spcPct val="80000"/>
              </a:lnSpc>
              <a:spcBef>
                <a:spcPts val="170"/>
              </a:spcBef>
            </a:pPr>
            <a:r>
              <a:rPr sz="1400" spc="-5" dirty="0">
                <a:solidFill>
                  <a:srgbClr val="001F5F"/>
                </a:solidFill>
                <a:latin typeface="+mj-lt"/>
                <a:cs typeface="Times New Roman" panose="02020603050405020304" pitchFamily="18" charset="0"/>
              </a:rPr>
              <a:t>квалификационная </a:t>
            </a:r>
            <a:r>
              <a:rPr sz="1400" spc="-10" dirty="0">
                <a:solidFill>
                  <a:srgbClr val="001F5F"/>
                </a:solidFill>
                <a:latin typeface="+mj-lt"/>
                <a:cs typeface="Times New Roman" panose="02020603050405020304" pitchFamily="18" charset="0"/>
              </a:rPr>
              <a:t>категория </a:t>
            </a:r>
            <a:r>
              <a:rPr sz="1400" spc="-5" dirty="0">
                <a:solidFill>
                  <a:srgbClr val="001F5F"/>
                </a:solidFill>
                <a:latin typeface="+mj-lt"/>
                <a:cs typeface="Times New Roman" panose="02020603050405020304" pitchFamily="18" charset="0"/>
              </a:rPr>
              <a:t> </a:t>
            </a:r>
            <a:r>
              <a:rPr sz="1400" b="1" spc="-5" dirty="0">
                <a:solidFill>
                  <a:srgbClr val="001F5F"/>
                </a:solidFill>
                <a:latin typeface="+mj-lt"/>
                <a:cs typeface="Times New Roman" panose="02020603050405020304" pitchFamily="18" charset="0"/>
              </a:rPr>
              <a:t>3</a:t>
            </a:r>
            <a:r>
              <a:rPr lang="ru-RU" sz="1400" b="1" spc="-5" dirty="0">
                <a:solidFill>
                  <a:srgbClr val="001F5F"/>
                </a:solidFill>
                <a:latin typeface="+mj-lt"/>
                <a:cs typeface="Times New Roman" panose="02020603050405020304" pitchFamily="18" charset="0"/>
              </a:rPr>
              <a:t>8</a:t>
            </a:r>
            <a:r>
              <a:rPr sz="1400" b="1" spc="-5" dirty="0">
                <a:solidFill>
                  <a:srgbClr val="001F5F"/>
                </a:solidFill>
                <a:latin typeface="+mj-lt"/>
                <a:cs typeface="Times New Roman" panose="02020603050405020304" pitchFamily="18" charset="0"/>
              </a:rPr>
              <a:t> </a:t>
            </a:r>
            <a:r>
              <a:rPr sz="1400" dirty="0">
                <a:solidFill>
                  <a:srgbClr val="001F5F"/>
                </a:solidFill>
                <a:latin typeface="+mj-lt"/>
                <a:cs typeface="Times New Roman" panose="02020603050405020304" pitchFamily="18" charset="0"/>
              </a:rPr>
              <a:t>– </a:t>
            </a:r>
            <a:r>
              <a:rPr sz="1400" spc="-5" dirty="0">
                <a:solidFill>
                  <a:srgbClr val="001F5F"/>
                </a:solidFill>
                <a:latin typeface="+mj-lt"/>
                <a:cs typeface="Times New Roman" panose="02020603050405020304" pitchFamily="18" charset="0"/>
              </a:rPr>
              <a:t>имеют </a:t>
            </a:r>
            <a:r>
              <a:rPr sz="1400" spc="-10" dirty="0">
                <a:solidFill>
                  <a:srgbClr val="001F5F"/>
                </a:solidFill>
                <a:latin typeface="+mj-lt"/>
                <a:cs typeface="Times New Roman" panose="02020603050405020304" pitchFamily="18" charset="0"/>
              </a:rPr>
              <a:t>государственные </a:t>
            </a:r>
            <a:r>
              <a:rPr sz="1400" dirty="0">
                <a:solidFill>
                  <a:srgbClr val="001F5F"/>
                </a:solidFill>
                <a:latin typeface="+mj-lt"/>
                <a:cs typeface="Times New Roman" panose="02020603050405020304" pitchFamily="18" charset="0"/>
              </a:rPr>
              <a:t>и </a:t>
            </a:r>
            <a:r>
              <a:rPr sz="1400" spc="-305" dirty="0">
                <a:solidFill>
                  <a:srgbClr val="001F5F"/>
                </a:solidFill>
                <a:latin typeface="+mj-lt"/>
                <a:cs typeface="Times New Roman" panose="02020603050405020304" pitchFamily="18" charset="0"/>
              </a:rPr>
              <a:t> </a:t>
            </a:r>
            <a:r>
              <a:rPr sz="1400" spc="-5" dirty="0">
                <a:solidFill>
                  <a:srgbClr val="001F5F"/>
                </a:solidFill>
                <a:latin typeface="+mj-lt"/>
                <a:cs typeface="Times New Roman" panose="02020603050405020304" pitchFamily="18" charset="0"/>
              </a:rPr>
              <a:t>ведомственные </a:t>
            </a:r>
            <a:r>
              <a:rPr sz="1400" spc="-5" dirty="0" err="1">
                <a:solidFill>
                  <a:srgbClr val="001F5F"/>
                </a:solidFill>
                <a:latin typeface="+mj-lt"/>
                <a:cs typeface="Times New Roman" panose="02020603050405020304" pitchFamily="18" charset="0"/>
              </a:rPr>
              <a:t>награды</a:t>
            </a:r>
            <a:endParaRPr lang="ru-RU" sz="1400" spc="-5" dirty="0">
              <a:solidFill>
                <a:srgbClr val="001F5F"/>
              </a:solidFill>
              <a:latin typeface="+mj-lt"/>
              <a:cs typeface="Times New Roman" panose="02020603050405020304" pitchFamily="18" charset="0"/>
            </a:endParaRPr>
          </a:p>
          <a:p>
            <a:pPr marL="128270" marR="295275">
              <a:lnSpc>
                <a:spcPct val="80000"/>
              </a:lnSpc>
              <a:spcBef>
                <a:spcPts val="170"/>
              </a:spcBef>
            </a:pPr>
            <a:endParaRPr lang="ru-RU" sz="800" spc="-5" dirty="0">
              <a:solidFill>
                <a:srgbClr val="001F5F"/>
              </a:solidFill>
              <a:latin typeface="Times New Roman" panose="02020603050405020304" pitchFamily="18" charset="0"/>
              <a:cs typeface="Times New Roman" panose="02020603050405020304" pitchFamily="18" charset="0"/>
            </a:endParaRPr>
          </a:p>
          <a:p>
            <a:pPr marL="128270" marR="295275">
              <a:lnSpc>
                <a:spcPct val="80000"/>
              </a:lnSpc>
              <a:spcBef>
                <a:spcPts val="170"/>
              </a:spcBef>
            </a:pPr>
            <a:endParaRPr sz="1400" dirty="0">
              <a:latin typeface="Times New Roman" panose="02020603050405020304" pitchFamily="18" charset="0"/>
              <a:cs typeface="Times New Roman" panose="02020603050405020304" pitchFamily="18" charset="0"/>
            </a:endParaRPr>
          </a:p>
        </p:txBody>
      </p:sp>
      <p:pic>
        <p:nvPicPr>
          <p:cNvPr id="29" name="Picture 2" descr="https://sun9-20.userapi.com/impg/lNh_RyOW-Z6IRykxKFC1qpLlIluQAOtWbbK2ZQ/F3aiEESrwAE.jpg?size=1280x1280&amp;quality=95&amp;sign=03cc590cd24a93a0359f03304c5f4c63&amp;type=album"/>
          <p:cNvPicPr>
            <a:picLocks noChangeAspect="1" noChangeArrowheads="1"/>
          </p:cNvPicPr>
          <p:nvPr/>
        </p:nvPicPr>
        <p:blipFill>
          <a:blip r:embed="rId2" cstate="print"/>
          <a:srcRect/>
          <a:stretch>
            <a:fillRect/>
          </a:stretch>
        </p:blipFill>
        <p:spPr bwMode="auto">
          <a:xfrm>
            <a:off x="304800" y="866296"/>
            <a:ext cx="549599" cy="540000"/>
          </a:xfrm>
          <a:prstGeom prst="rect">
            <a:avLst/>
          </a:prstGeom>
          <a:noFill/>
        </p:spPr>
      </p:pic>
      <p:graphicFrame>
        <p:nvGraphicFramePr>
          <p:cNvPr id="31" name="Таблица 30"/>
          <p:cNvGraphicFramePr>
            <a:graphicFrameLocks noGrp="1"/>
          </p:cNvGraphicFramePr>
          <p:nvPr>
            <p:extLst>
              <p:ext uri="{D42A27DB-BD31-4B8C-83A1-F6EECF244321}">
                <p14:modId xmlns:p14="http://schemas.microsoft.com/office/powerpoint/2010/main" val="2838126102"/>
              </p:ext>
            </p:extLst>
          </p:nvPr>
        </p:nvGraphicFramePr>
        <p:xfrm>
          <a:off x="4061400" y="1436116"/>
          <a:ext cx="7848000" cy="32080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17600">
                  <a:extLst>
                    <a:ext uri="{9D8B030D-6E8A-4147-A177-3AD203B41FA5}">
                      <a16:colId xmlns:a16="http://schemas.microsoft.com/office/drawing/2014/main" val="20000"/>
                    </a:ext>
                  </a:extLst>
                </a:gridCol>
                <a:gridCol w="6730400">
                  <a:extLst>
                    <a:ext uri="{9D8B030D-6E8A-4147-A177-3AD203B41FA5}">
                      <a16:colId xmlns:a16="http://schemas.microsoft.com/office/drawing/2014/main" val="20001"/>
                    </a:ext>
                  </a:extLst>
                </a:gridCol>
              </a:tblGrid>
              <a:tr h="278423">
                <a:tc>
                  <a:txBody>
                    <a:bodyPr/>
                    <a:lstStyle/>
                    <a:p>
                      <a:pPr algn="ctr"/>
                      <a:r>
                        <a:rPr lang="ru-RU" sz="1250" b="1" i="0" dirty="0">
                          <a:solidFill>
                            <a:srgbClr val="002060"/>
                          </a:solidFill>
                          <a:latin typeface="+mj-lt"/>
                          <a:cs typeface="Times New Roman" panose="02020603050405020304" pitchFamily="18" charset="0"/>
                        </a:rPr>
                        <a:t>2012</a:t>
                      </a:r>
                    </a:p>
                  </a:txBody>
                  <a:tcPr>
                    <a:solidFill>
                      <a:schemeClr val="accent3">
                        <a:lumMod val="20000"/>
                        <a:lumOff val="80000"/>
                      </a:schemeClr>
                    </a:solidFill>
                  </a:tcPr>
                </a:tc>
                <a:tc>
                  <a:txBody>
                    <a:bodyPr/>
                    <a:lstStyle/>
                    <a:p>
                      <a:pPr algn="just"/>
                      <a:r>
                        <a:rPr lang="ru-RU" sz="1250" b="0" i="0" dirty="0">
                          <a:solidFill>
                            <a:srgbClr val="002060"/>
                          </a:solidFill>
                          <a:latin typeface="+mj-lt"/>
                          <a:cs typeface="Times New Roman" panose="02020603050405020304" pitchFamily="18" charset="0"/>
                        </a:rPr>
                        <a:t>Создание ресурсного</a:t>
                      </a:r>
                      <a:r>
                        <a:rPr lang="ru-RU" sz="1250" b="0" i="0" baseline="0" dirty="0">
                          <a:solidFill>
                            <a:srgbClr val="002060"/>
                          </a:solidFill>
                          <a:latin typeface="+mj-lt"/>
                          <a:cs typeface="Times New Roman" panose="02020603050405020304" pitchFamily="18" charset="0"/>
                        </a:rPr>
                        <a:t> центра</a:t>
                      </a:r>
                      <a:r>
                        <a:rPr lang="ru-RU" sz="1250" b="0" i="0" dirty="0">
                          <a:solidFill>
                            <a:srgbClr val="002060"/>
                          </a:solidFill>
                          <a:latin typeface="+mj-lt"/>
                          <a:cs typeface="Times New Roman" panose="02020603050405020304" pitchFamily="18" charset="0"/>
                        </a:rPr>
                        <a:t> сельскохозяйственного профиля</a:t>
                      </a:r>
                    </a:p>
                  </a:txBody>
                  <a:tcPr>
                    <a:solidFill>
                      <a:schemeClr val="accent3">
                        <a:lumMod val="20000"/>
                        <a:lumOff val="80000"/>
                      </a:schemeClr>
                    </a:solidFill>
                  </a:tcPr>
                </a:tc>
                <a:extLst>
                  <a:ext uri="{0D108BD9-81ED-4DB2-BD59-A6C34878D82A}">
                    <a16:rowId xmlns:a16="http://schemas.microsoft.com/office/drawing/2014/main" val="10000"/>
                  </a:ext>
                </a:extLst>
              </a:tr>
              <a:tr h="466546">
                <a:tc>
                  <a:txBody>
                    <a:bodyPr/>
                    <a:lstStyle/>
                    <a:p>
                      <a:pPr algn="ctr"/>
                      <a:r>
                        <a:rPr lang="ru-RU" sz="1250" b="1" i="0" dirty="0">
                          <a:solidFill>
                            <a:srgbClr val="002060"/>
                          </a:solidFill>
                          <a:latin typeface="+mj-lt"/>
                          <a:cs typeface="Times New Roman" panose="02020603050405020304" pitchFamily="18" charset="0"/>
                        </a:rPr>
                        <a:t>2015</a:t>
                      </a:r>
                    </a:p>
                  </a:txBody>
                  <a:tcPr>
                    <a:solidFill>
                      <a:schemeClr val="accent6">
                        <a:lumMod val="20000"/>
                        <a:lumOff val="80000"/>
                      </a:schemeClr>
                    </a:solidFill>
                  </a:tcPr>
                </a:tc>
                <a:tc>
                  <a:txBody>
                    <a:bodyPr/>
                    <a:lstStyle/>
                    <a:p>
                      <a:pPr algn="just"/>
                      <a:r>
                        <a:rPr lang="ru-RU" sz="1250" b="0" i="0" dirty="0">
                          <a:solidFill>
                            <a:srgbClr val="002060"/>
                          </a:solidFill>
                          <a:latin typeface="+mj-lt"/>
                          <a:cs typeface="Times New Roman" panose="02020603050405020304" pitchFamily="18" charset="0"/>
                        </a:rPr>
                        <a:t>Создание специализированного</a:t>
                      </a:r>
                      <a:r>
                        <a:rPr lang="ru-RU" sz="1250" b="0" i="0" baseline="0" dirty="0">
                          <a:solidFill>
                            <a:srgbClr val="002060"/>
                          </a:solidFill>
                          <a:latin typeface="+mj-lt"/>
                          <a:cs typeface="Times New Roman" panose="02020603050405020304" pitchFamily="18" charset="0"/>
                        </a:rPr>
                        <a:t> центра компетенции</a:t>
                      </a:r>
                      <a:r>
                        <a:rPr lang="ru-RU" sz="1250" b="0" i="0" dirty="0">
                          <a:solidFill>
                            <a:srgbClr val="002060"/>
                          </a:solidFill>
                          <a:latin typeface="+mj-lt"/>
                          <a:cs typeface="Times New Roman" panose="02020603050405020304" pitchFamily="18" charset="0"/>
                        </a:rPr>
                        <a:t> «Эксплуатация сельскохозяйственных</a:t>
                      </a:r>
                      <a:r>
                        <a:rPr lang="ru-RU" sz="1250" b="0" i="0" baseline="0" dirty="0">
                          <a:solidFill>
                            <a:srgbClr val="002060"/>
                          </a:solidFill>
                          <a:latin typeface="+mj-lt"/>
                          <a:cs typeface="Times New Roman" panose="02020603050405020304" pitchFamily="18" charset="0"/>
                        </a:rPr>
                        <a:t> машин»</a:t>
                      </a:r>
                      <a:endParaRPr lang="ru-RU" sz="1250" b="0" i="0" dirty="0">
                        <a:solidFill>
                          <a:srgbClr val="002060"/>
                        </a:solidFill>
                        <a:latin typeface="+mj-lt"/>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0001"/>
                  </a:ext>
                </a:extLst>
              </a:tr>
              <a:tr h="654670">
                <a:tc>
                  <a:txBody>
                    <a:bodyPr/>
                    <a:lstStyle/>
                    <a:p>
                      <a:pPr algn="ctr"/>
                      <a:r>
                        <a:rPr lang="ru-RU" sz="1250" b="1" i="0" dirty="0">
                          <a:solidFill>
                            <a:srgbClr val="002060"/>
                          </a:solidFill>
                          <a:latin typeface="+mj-lt"/>
                          <a:cs typeface="Times New Roman" panose="02020603050405020304" pitchFamily="18" charset="0"/>
                        </a:rPr>
                        <a:t>2015</a:t>
                      </a:r>
                    </a:p>
                  </a:txBody>
                  <a:tcPr>
                    <a:solidFill>
                      <a:schemeClr val="accent3">
                        <a:lumMod val="20000"/>
                        <a:lumOff val="80000"/>
                      </a:schemeClr>
                    </a:solidFill>
                  </a:tcPr>
                </a:tc>
                <a:tc>
                  <a:txBody>
                    <a:bodyPr/>
                    <a:lstStyle/>
                    <a:p>
                      <a:pPr algn="just"/>
                      <a:r>
                        <a:rPr lang="ru-RU" sz="1250" b="0" i="0" dirty="0">
                          <a:solidFill>
                            <a:srgbClr val="002060"/>
                          </a:solidFill>
                          <a:latin typeface="+mj-lt"/>
                          <a:cs typeface="Times New Roman" panose="02020603050405020304" pitchFamily="18" charset="0"/>
                        </a:rPr>
                        <a:t>Реализация проекта «Подготовка высококвалифицированных</a:t>
                      </a:r>
                      <a:r>
                        <a:rPr lang="ru-RU" sz="1250" b="0" i="0" baseline="0" dirty="0">
                          <a:solidFill>
                            <a:srgbClr val="002060"/>
                          </a:solidFill>
                          <a:latin typeface="+mj-lt"/>
                          <a:cs typeface="Times New Roman" panose="02020603050405020304" pitchFamily="18" charset="0"/>
                        </a:rPr>
                        <a:t> кадров для технологичных отраслей экономики Ярославской области на основе практико-ориентированного (дуального) обучения</a:t>
                      </a:r>
                      <a:endParaRPr lang="ru-RU" sz="1250" b="0" i="0" dirty="0">
                        <a:solidFill>
                          <a:srgbClr val="002060"/>
                        </a:solidFill>
                        <a:latin typeface="+mj-lt"/>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2"/>
                  </a:ext>
                </a:extLst>
              </a:tr>
              <a:tr h="278423">
                <a:tc>
                  <a:txBody>
                    <a:bodyPr/>
                    <a:lstStyle/>
                    <a:p>
                      <a:pPr algn="ctr"/>
                      <a:r>
                        <a:rPr lang="ru-RU" sz="1250" b="1" i="0" dirty="0">
                          <a:solidFill>
                            <a:srgbClr val="002060"/>
                          </a:solidFill>
                          <a:latin typeface="+mj-lt"/>
                          <a:cs typeface="Times New Roman" panose="02020603050405020304" pitchFamily="18" charset="0"/>
                        </a:rPr>
                        <a:t>2018, 2019</a:t>
                      </a:r>
                    </a:p>
                  </a:txBody>
                  <a:tcPr>
                    <a:solidFill>
                      <a:schemeClr val="accent6">
                        <a:lumMod val="20000"/>
                        <a:lumOff val="80000"/>
                      </a:schemeClr>
                    </a:solidFill>
                  </a:tcPr>
                </a:tc>
                <a:tc>
                  <a:txBody>
                    <a:bodyPr/>
                    <a:lstStyle/>
                    <a:p>
                      <a:pPr algn="just"/>
                      <a:r>
                        <a:rPr lang="ru-RU" sz="1250" b="0" i="0" dirty="0">
                          <a:solidFill>
                            <a:srgbClr val="002060"/>
                          </a:solidFill>
                          <a:latin typeface="+mj-lt"/>
                          <a:cs typeface="Times New Roman" panose="02020603050405020304" pitchFamily="18" charset="0"/>
                        </a:rPr>
                        <a:t>Победитель регионального проекта «Лучшая дуальная пара»</a:t>
                      </a:r>
                    </a:p>
                  </a:txBody>
                  <a:tcPr>
                    <a:solidFill>
                      <a:schemeClr val="accent6">
                        <a:lumMod val="20000"/>
                        <a:lumOff val="80000"/>
                      </a:schemeClr>
                    </a:solidFill>
                  </a:tcPr>
                </a:tc>
                <a:extLst>
                  <a:ext uri="{0D108BD9-81ED-4DB2-BD59-A6C34878D82A}">
                    <a16:rowId xmlns:a16="http://schemas.microsoft.com/office/drawing/2014/main" val="10003"/>
                  </a:ext>
                </a:extLst>
              </a:tr>
              <a:tr h="278423">
                <a:tc>
                  <a:txBody>
                    <a:bodyPr/>
                    <a:lstStyle/>
                    <a:p>
                      <a:pPr algn="ctr"/>
                      <a:r>
                        <a:rPr lang="ru-RU" sz="1250" b="1" i="0" dirty="0">
                          <a:solidFill>
                            <a:srgbClr val="002060"/>
                          </a:solidFill>
                          <a:latin typeface="+mj-lt"/>
                          <a:cs typeface="Times New Roman" panose="02020603050405020304" pitchFamily="18" charset="0"/>
                        </a:rPr>
                        <a:t>2019, 2021</a:t>
                      </a:r>
                    </a:p>
                  </a:txBody>
                  <a:tcPr>
                    <a:solidFill>
                      <a:schemeClr val="accent3">
                        <a:lumMod val="20000"/>
                        <a:lumOff val="80000"/>
                      </a:schemeClr>
                    </a:solidFill>
                  </a:tcPr>
                </a:tc>
                <a:tc>
                  <a:txBody>
                    <a:bodyPr/>
                    <a:lstStyle/>
                    <a:p>
                      <a:pPr algn="just"/>
                      <a:r>
                        <a:rPr lang="ru-RU" sz="1250" b="0" i="0" dirty="0">
                          <a:solidFill>
                            <a:srgbClr val="002060"/>
                          </a:solidFill>
                          <a:latin typeface="+mj-lt"/>
                          <a:cs typeface="Times New Roman" panose="02020603050405020304" pitchFamily="18" charset="0"/>
                        </a:rPr>
                        <a:t>Победитель</a:t>
                      </a:r>
                      <a:r>
                        <a:rPr lang="ru-RU" sz="1250" b="0" i="0" baseline="0" dirty="0">
                          <a:solidFill>
                            <a:srgbClr val="002060"/>
                          </a:solidFill>
                          <a:latin typeface="+mj-lt"/>
                          <a:cs typeface="Times New Roman" panose="02020603050405020304" pitchFamily="18" charset="0"/>
                        </a:rPr>
                        <a:t> регионального конкурса «За наставничество на производстве»</a:t>
                      </a:r>
                      <a:endParaRPr lang="ru-RU" sz="1250" b="0" i="0" dirty="0">
                        <a:solidFill>
                          <a:srgbClr val="002060"/>
                        </a:solidFill>
                        <a:latin typeface="+mj-lt"/>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4"/>
                  </a:ext>
                </a:extLst>
              </a:tr>
              <a:tr h="466546">
                <a:tc>
                  <a:txBody>
                    <a:bodyPr/>
                    <a:lstStyle/>
                    <a:p>
                      <a:pPr algn="ctr"/>
                      <a:r>
                        <a:rPr lang="ru-RU" sz="1250" b="1" i="0" dirty="0">
                          <a:solidFill>
                            <a:srgbClr val="002060"/>
                          </a:solidFill>
                          <a:latin typeface="+mj-lt"/>
                          <a:cs typeface="Times New Roman" panose="02020603050405020304" pitchFamily="18" charset="0"/>
                        </a:rPr>
                        <a:t>2019, 2020</a:t>
                      </a:r>
                    </a:p>
                  </a:txBody>
                  <a:tcPr>
                    <a:solidFill>
                      <a:schemeClr val="accent6">
                        <a:lumMod val="20000"/>
                        <a:lumOff val="80000"/>
                      </a:schemeClr>
                    </a:solidFill>
                  </a:tcPr>
                </a:tc>
                <a:tc>
                  <a:txBody>
                    <a:bodyPr/>
                    <a:lstStyle/>
                    <a:p>
                      <a:pPr algn="just"/>
                      <a:r>
                        <a:rPr lang="ru-RU" sz="1250" b="0" i="0" dirty="0">
                          <a:solidFill>
                            <a:srgbClr val="002060"/>
                          </a:solidFill>
                          <a:latin typeface="+mj-lt"/>
                          <a:cs typeface="Times New Roman" panose="02020603050405020304" pitchFamily="18" charset="0"/>
                        </a:rPr>
                        <a:t>Победитель</a:t>
                      </a:r>
                      <a:r>
                        <a:rPr lang="ru-RU" sz="1250" b="0" i="0" baseline="0" dirty="0">
                          <a:solidFill>
                            <a:srgbClr val="002060"/>
                          </a:solidFill>
                          <a:latin typeface="+mj-lt"/>
                          <a:cs typeface="Times New Roman" panose="02020603050405020304" pitchFamily="18" charset="0"/>
                        </a:rPr>
                        <a:t> в номинации «100 лучших образовательных практик среднего профессионального образования»</a:t>
                      </a:r>
                      <a:endParaRPr lang="ru-RU" sz="1250" b="0" i="0" dirty="0">
                        <a:solidFill>
                          <a:srgbClr val="002060"/>
                        </a:solidFill>
                        <a:latin typeface="+mj-lt"/>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0005"/>
                  </a:ext>
                </a:extLst>
              </a:tr>
              <a:tr h="466546">
                <a:tc>
                  <a:txBody>
                    <a:bodyPr/>
                    <a:lstStyle/>
                    <a:p>
                      <a:pPr algn="ctr"/>
                      <a:r>
                        <a:rPr lang="ru-RU" sz="1250" b="1" i="0" dirty="0">
                          <a:solidFill>
                            <a:srgbClr val="002060"/>
                          </a:solidFill>
                          <a:latin typeface="+mj-lt"/>
                          <a:cs typeface="Times New Roman" panose="02020603050405020304" pitchFamily="18" charset="0"/>
                        </a:rPr>
                        <a:t>2020</a:t>
                      </a:r>
                    </a:p>
                  </a:txBody>
                  <a:tcPr>
                    <a:solidFill>
                      <a:schemeClr val="accent3">
                        <a:lumMod val="20000"/>
                        <a:lumOff val="80000"/>
                      </a:schemeClr>
                    </a:solidFill>
                  </a:tcPr>
                </a:tc>
                <a:tc>
                  <a:txBody>
                    <a:bodyPr/>
                    <a:lstStyle/>
                    <a:p>
                      <a:pPr algn="just"/>
                      <a:r>
                        <a:rPr lang="ru-RU" sz="1250" b="0" i="0" dirty="0">
                          <a:solidFill>
                            <a:srgbClr val="002060"/>
                          </a:solidFill>
                          <a:latin typeface="+mj-lt"/>
                          <a:cs typeface="Times New Roman" panose="02020603050405020304" pitchFamily="18" charset="0"/>
                        </a:rPr>
                        <a:t>Победитель</a:t>
                      </a:r>
                      <a:r>
                        <a:rPr lang="ru-RU" sz="1250" b="0" i="0" baseline="0" dirty="0">
                          <a:solidFill>
                            <a:srgbClr val="002060"/>
                          </a:solidFill>
                          <a:latin typeface="+mj-lt"/>
                          <a:cs typeface="Times New Roman" panose="02020603050405020304" pitchFamily="18" charset="0"/>
                        </a:rPr>
                        <a:t> конкурса «Лидеры отрасли» в номинации «100 лучших образовательных организаций»</a:t>
                      </a:r>
                      <a:endParaRPr lang="ru-RU" sz="1250" b="0" i="0" dirty="0">
                        <a:solidFill>
                          <a:srgbClr val="002060"/>
                        </a:solidFill>
                        <a:latin typeface="+mj-lt"/>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0006"/>
                  </a:ext>
                </a:extLst>
              </a:tr>
              <a:tr h="252000">
                <a:tc>
                  <a:txBody>
                    <a:bodyPr/>
                    <a:lstStyle/>
                    <a:p>
                      <a:pPr algn="ctr"/>
                      <a:r>
                        <a:rPr lang="ru-RU" sz="1250" b="1" i="0" dirty="0">
                          <a:solidFill>
                            <a:srgbClr val="002060"/>
                          </a:solidFill>
                          <a:latin typeface="+mj-lt"/>
                          <a:cs typeface="Times New Roman" panose="02020603050405020304" pitchFamily="18" charset="0"/>
                        </a:rPr>
                        <a:t>2023</a:t>
                      </a:r>
                    </a:p>
                  </a:txBody>
                  <a:tcPr>
                    <a:solidFill>
                      <a:schemeClr val="accent6">
                        <a:lumMod val="20000"/>
                        <a:lumOff val="80000"/>
                      </a:schemeClr>
                    </a:solidFill>
                  </a:tcPr>
                </a:tc>
                <a:tc>
                  <a:txBody>
                    <a:bodyPr/>
                    <a:lstStyle/>
                    <a:p>
                      <a:pPr algn="just"/>
                      <a:r>
                        <a:rPr lang="ru-RU" sz="1250" b="0" i="0" dirty="0">
                          <a:solidFill>
                            <a:srgbClr val="002060"/>
                          </a:solidFill>
                          <a:latin typeface="+mj-lt"/>
                          <a:cs typeface="Times New Roman" panose="02020603050405020304" pitchFamily="18" charset="0"/>
                        </a:rPr>
                        <a:t>Доска почёта РФ Раздел «Наука. Образование. Просвещение»</a:t>
                      </a:r>
                    </a:p>
                  </a:txBody>
                  <a:tcPr>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33" name="object 22"/>
          <p:cNvSpPr txBox="1"/>
          <p:nvPr/>
        </p:nvSpPr>
        <p:spPr>
          <a:xfrm>
            <a:off x="10229679" y="4724400"/>
            <a:ext cx="1817469" cy="552074"/>
          </a:xfrm>
          <a:prstGeom prst="rect">
            <a:avLst/>
          </a:prstGeom>
        </p:spPr>
        <p:txBody>
          <a:bodyPr vert="horz" wrap="square" lIns="0" tIns="13335" rIns="0" bIns="0" rtlCol="0">
            <a:spAutoFit/>
          </a:bodyPr>
          <a:lstStyle/>
          <a:p>
            <a:pPr marL="12700">
              <a:lnSpc>
                <a:spcPct val="100000"/>
              </a:lnSpc>
              <a:spcBef>
                <a:spcPts val="105"/>
              </a:spcBef>
              <a:tabLst>
                <a:tab pos="2368550" algn="l"/>
              </a:tabLst>
            </a:pPr>
            <a:r>
              <a:rPr lang="ru-RU" sz="2100" b="1" baseline="3968" dirty="0">
                <a:solidFill>
                  <a:srgbClr val="FFFFFF"/>
                </a:solidFill>
                <a:latin typeface="Calibri" panose="020F0502020204030204" pitchFamily="34" charset="0"/>
                <a:cs typeface="Calibri" panose="020F0502020204030204" pitchFamily="34" charset="0"/>
              </a:rPr>
              <a:t>КОНТИНГЕНТ</a:t>
            </a:r>
            <a:r>
              <a:rPr sz="2100" b="1" baseline="3968" dirty="0">
                <a:solidFill>
                  <a:srgbClr val="FFFFFF"/>
                </a:solidFill>
                <a:latin typeface="Calibri"/>
                <a:cs typeface="Calibri"/>
              </a:rPr>
              <a:t>	</a:t>
            </a:r>
            <a:endParaRPr sz="1400" dirty="0">
              <a:latin typeface="Calibri"/>
              <a:cs typeface="Calibri"/>
            </a:endParaRPr>
          </a:p>
        </p:txBody>
      </p:sp>
      <p:sp>
        <p:nvSpPr>
          <p:cNvPr id="34" name="object 22"/>
          <p:cNvSpPr txBox="1"/>
          <p:nvPr/>
        </p:nvSpPr>
        <p:spPr>
          <a:xfrm>
            <a:off x="7479252" y="4724400"/>
            <a:ext cx="1944000" cy="552074"/>
          </a:xfrm>
          <a:prstGeom prst="rect">
            <a:avLst/>
          </a:prstGeom>
        </p:spPr>
        <p:txBody>
          <a:bodyPr vert="horz" wrap="square" lIns="0" tIns="13335" rIns="0" bIns="0" rtlCol="0">
            <a:spAutoFit/>
          </a:bodyPr>
          <a:lstStyle/>
          <a:p>
            <a:pPr marL="12700">
              <a:lnSpc>
                <a:spcPct val="100000"/>
              </a:lnSpc>
              <a:spcBef>
                <a:spcPts val="105"/>
              </a:spcBef>
              <a:tabLst>
                <a:tab pos="2368550" algn="l"/>
              </a:tabLst>
            </a:pPr>
            <a:r>
              <a:rPr lang="ru-RU" sz="2100" b="1" baseline="3968" dirty="0">
                <a:solidFill>
                  <a:srgbClr val="FFFFFF"/>
                </a:solidFill>
                <a:latin typeface="Calibri" panose="020F0502020204030204" pitchFamily="34" charset="0"/>
                <a:cs typeface="Calibri" panose="020F0502020204030204" pitchFamily="34" charset="0"/>
              </a:rPr>
              <a:t>ТРУДОУСТРОЙСТВО</a:t>
            </a:r>
            <a:r>
              <a:rPr sz="2100" b="1" baseline="3968" dirty="0">
                <a:solidFill>
                  <a:srgbClr val="FFFFFF"/>
                </a:solidFill>
                <a:latin typeface="Calibri"/>
                <a:cs typeface="Calibri"/>
              </a:rPr>
              <a:t>	</a:t>
            </a:r>
            <a:endParaRPr sz="1400" dirty="0">
              <a:latin typeface="Calibri"/>
              <a:cs typeface="Calibri"/>
            </a:endParaRPr>
          </a:p>
        </p:txBody>
      </p:sp>
      <p:sp>
        <p:nvSpPr>
          <p:cNvPr id="35" name="Прямоугольник 34"/>
          <p:cNvSpPr/>
          <p:nvPr/>
        </p:nvSpPr>
        <p:spPr>
          <a:xfrm>
            <a:off x="375920" y="4909597"/>
            <a:ext cx="3535679" cy="1719803"/>
          </a:xfrm>
          <a:prstGeom prst="rect">
            <a:avLst/>
          </a:prstGeom>
          <a:solidFill>
            <a:schemeClr val="bg2"/>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00" b="1" dirty="0">
              <a:solidFill>
                <a:srgbClr val="002060"/>
              </a:solidFill>
              <a:latin typeface="+mj-lt"/>
              <a:cs typeface="Times New Roman" pitchFamily="18" charset="0"/>
            </a:endParaRPr>
          </a:p>
          <a:p>
            <a:pPr algn="ctr"/>
            <a:endParaRPr lang="ru-RU" sz="1500" b="1" dirty="0">
              <a:solidFill>
                <a:srgbClr val="002060"/>
              </a:solidFill>
              <a:latin typeface="+mj-lt"/>
              <a:cs typeface="Calibri" panose="020F0502020204030204" pitchFamily="34" charset="0"/>
            </a:endParaRPr>
          </a:p>
          <a:p>
            <a:pPr algn="ctr"/>
            <a:endParaRPr lang="ru-RU" sz="1200" b="1" dirty="0">
              <a:solidFill>
                <a:srgbClr val="002060"/>
              </a:solidFill>
              <a:latin typeface="+mj-lt"/>
              <a:cs typeface="Times New Roman" pitchFamily="18" charset="0"/>
            </a:endParaRPr>
          </a:p>
          <a:p>
            <a:pPr algn="ctr"/>
            <a:r>
              <a:rPr lang="ru-RU" sz="1200" b="1" dirty="0">
                <a:solidFill>
                  <a:srgbClr val="002060"/>
                </a:solidFill>
                <a:latin typeface="+mj-lt"/>
                <a:cs typeface="Times New Roman" pitchFamily="18" charset="0"/>
              </a:rPr>
              <a:t>35.02.16 </a:t>
            </a:r>
            <a:r>
              <a:rPr lang="ru-RU" sz="1200" dirty="0">
                <a:solidFill>
                  <a:srgbClr val="002060"/>
                </a:solidFill>
                <a:latin typeface="+mj-lt"/>
                <a:cs typeface="Times New Roman" pitchFamily="18" charset="0"/>
              </a:rPr>
              <a:t>Эксплуатация и ремонт сельскохозяйственной техники и оборудования</a:t>
            </a:r>
          </a:p>
          <a:p>
            <a:pPr algn="ctr"/>
            <a:r>
              <a:rPr lang="ru-RU" sz="1200" b="1" dirty="0">
                <a:solidFill>
                  <a:srgbClr val="002060"/>
                </a:solidFill>
                <a:latin typeface="+mj-lt"/>
                <a:cs typeface="Times New Roman" pitchFamily="18" charset="0"/>
              </a:rPr>
              <a:t>35.02.05</a:t>
            </a:r>
            <a:r>
              <a:rPr lang="ru-RU" sz="1200" dirty="0">
                <a:solidFill>
                  <a:srgbClr val="002060"/>
                </a:solidFill>
                <a:latin typeface="+mj-lt"/>
                <a:cs typeface="Times New Roman" pitchFamily="18" charset="0"/>
              </a:rPr>
              <a:t> Агрономия</a:t>
            </a:r>
          </a:p>
          <a:p>
            <a:pPr algn="ctr"/>
            <a:r>
              <a:rPr lang="ru-RU" sz="1200" b="1" dirty="0">
                <a:solidFill>
                  <a:srgbClr val="002060"/>
                </a:solidFill>
                <a:latin typeface="+mj-lt"/>
                <a:cs typeface="Times New Roman" pitchFamily="18" charset="0"/>
              </a:rPr>
              <a:t>35.02.12</a:t>
            </a:r>
            <a:r>
              <a:rPr lang="ru-RU" sz="1200" dirty="0">
                <a:solidFill>
                  <a:srgbClr val="002060"/>
                </a:solidFill>
                <a:latin typeface="+mj-lt"/>
                <a:cs typeface="Times New Roman" pitchFamily="18" charset="0"/>
              </a:rPr>
              <a:t> Садово-парковое и ландшафтное строительство</a:t>
            </a:r>
          </a:p>
          <a:p>
            <a:pPr algn="ctr"/>
            <a:r>
              <a:rPr lang="ru-RU" sz="1200" b="1" dirty="0">
                <a:solidFill>
                  <a:srgbClr val="002060"/>
                </a:solidFill>
                <a:latin typeface="+mj-lt"/>
                <a:cs typeface="Times New Roman" pitchFamily="18" charset="0"/>
              </a:rPr>
              <a:t>35.01.27</a:t>
            </a:r>
            <a:r>
              <a:rPr lang="ru-RU" sz="1200" dirty="0">
                <a:solidFill>
                  <a:srgbClr val="002060"/>
                </a:solidFill>
                <a:latin typeface="+mj-lt"/>
                <a:cs typeface="Times New Roman" pitchFamily="18" charset="0"/>
              </a:rPr>
              <a:t> Мастер сельскохозяйственного производства </a:t>
            </a:r>
          </a:p>
          <a:p>
            <a:pPr algn="ctr"/>
            <a:r>
              <a:rPr lang="ru-RU" sz="1200" b="1" dirty="0">
                <a:solidFill>
                  <a:srgbClr val="002060"/>
                </a:solidFill>
                <a:latin typeface="+mj-lt"/>
                <a:cs typeface="Times New Roman" pitchFamily="18" charset="0"/>
              </a:rPr>
              <a:t>35.01.24</a:t>
            </a:r>
            <a:r>
              <a:rPr lang="ru-RU" sz="1200" dirty="0">
                <a:solidFill>
                  <a:srgbClr val="002060"/>
                </a:solidFill>
                <a:latin typeface="+mj-lt"/>
                <a:cs typeface="Times New Roman" pitchFamily="18" charset="0"/>
              </a:rPr>
              <a:t> Управляющий сельской усадьбой</a:t>
            </a:r>
          </a:p>
          <a:p>
            <a:pPr algn="ctr"/>
            <a:endParaRPr lang="ru-RU" dirty="0">
              <a:solidFill>
                <a:srgbClr val="002060"/>
              </a:solidFill>
              <a:latin typeface="+mj-lt"/>
              <a:cs typeface="Times New Roman" pitchFamily="18" charset="0"/>
            </a:endParaRPr>
          </a:p>
          <a:p>
            <a:pPr algn="ctr"/>
            <a:endParaRPr lang="ru-RU" dirty="0">
              <a:solidFill>
                <a:srgbClr val="002060"/>
              </a:solidFill>
              <a:latin typeface="+mj-lt"/>
              <a:cs typeface="Times New Roman" pitchFamily="18" charset="0"/>
            </a:endParaRPr>
          </a:p>
        </p:txBody>
      </p:sp>
      <p:graphicFrame>
        <p:nvGraphicFramePr>
          <p:cNvPr id="24" name="Схема 23"/>
          <p:cNvGraphicFramePr/>
          <p:nvPr>
            <p:extLst>
              <p:ext uri="{D42A27DB-BD31-4B8C-83A1-F6EECF244321}">
                <p14:modId xmlns:p14="http://schemas.microsoft.com/office/powerpoint/2010/main" val="367019532"/>
              </p:ext>
            </p:extLst>
          </p:nvPr>
        </p:nvGraphicFramePr>
        <p:xfrm>
          <a:off x="361760" y="1506440"/>
          <a:ext cx="3564000" cy="25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Прямоугольник 3"/>
          <p:cNvSpPr/>
          <p:nvPr/>
        </p:nvSpPr>
        <p:spPr>
          <a:xfrm>
            <a:off x="7071813" y="5065198"/>
            <a:ext cx="2351439" cy="1411802"/>
          </a:xfrm>
          <a:prstGeom prst="rect">
            <a:avLst/>
          </a:prstGeom>
          <a:solidFill>
            <a:schemeClr val="accent6">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rgbClr val="002060"/>
                </a:solidFill>
                <a:latin typeface="+mj-lt"/>
                <a:cs typeface="Times New Roman" panose="02020603050405020304" pitchFamily="18" charset="0"/>
              </a:rPr>
              <a:t>Ежегодный выпуск более </a:t>
            </a:r>
            <a:r>
              <a:rPr lang="ru-RU" sz="1400" b="1" dirty="0">
                <a:solidFill>
                  <a:srgbClr val="002060"/>
                </a:solidFill>
                <a:latin typeface="+mj-lt"/>
                <a:cs typeface="Times New Roman" panose="02020603050405020304" pitchFamily="18" charset="0"/>
              </a:rPr>
              <a:t>200</a:t>
            </a:r>
            <a:r>
              <a:rPr lang="ru-RU" sz="1400" dirty="0">
                <a:solidFill>
                  <a:srgbClr val="002060"/>
                </a:solidFill>
                <a:latin typeface="+mj-lt"/>
                <a:cs typeface="Times New Roman" panose="02020603050405020304" pitchFamily="18" charset="0"/>
              </a:rPr>
              <a:t> человек</a:t>
            </a:r>
          </a:p>
          <a:p>
            <a:pPr algn="ctr"/>
            <a:r>
              <a:rPr lang="ru-RU" sz="1400" b="1" dirty="0">
                <a:solidFill>
                  <a:srgbClr val="002060"/>
                </a:solidFill>
                <a:latin typeface="+mj-lt"/>
                <a:cs typeface="Times New Roman" panose="02020603050405020304" pitchFamily="18" charset="0"/>
              </a:rPr>
              <a:t>87 %</a:t>
            </a:r>
            <a:r>
              <a:rPr lang="ru-RU" sz="1400" dirty="0">
                <a:solidFill>
                  <a:srgbClr val="002060"/>
                </a:solidFill>
                <a:latin typeface="+mj-lt"/>
                <a:cs typeface="Times New Roman" panose="02020603050405020304" pitchFamily="18" charset="0"/>
              </a:rPr>
              <a:t> выпускников трудоустраиваются в первый год после выпуска</a:t>
            </a:r>
          </a:p>
          <a:p>
            <a:pPr algn="ctr"/>
            <a:endParaRPr lang="ru-RU" sz="1400" dirty="0">
              <a:solidFill>
                <a:srgbClr val="002060"/>
              </a:solidFill>
            </a:endParaRPr>
          </a:p>
        </p:txBody>
      </p:sp>
      <p:sp>
        <p:nvSpPr>
          <p:cNvPr id="25" name="Прямоугольник 24"/>
          <p:cNvSpPr/>
          <p:nvPr/>
        </p:nvSpPr>
        <p:spPr>
          <a:xfrm>
            <a:off x="9601200" y="5065198"/>
            <a:ext cx="2308200" cy="1411802"/>
          </a:xfrm>
          <a:prstGeom prst="rect">
            <a:avLst/>
          </a:prstGeom>
          <a:solidFill>
            <a:schemeClr val="accent1">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u-RU" sz="1400" dirty="0">
                <a:solidFill>
                  <a:srgbClr val="002060"/>
                </a:solidFill>
                <a:latin typeface="+mj-lt"/>
                <a:cs typeface="Times New Roman" panose="02020603050405020304" pitchFamily="18" charset="0"/>
              </a:rPr>
              <a:t>2009 год – </a:t>
            </a:r>
            <a:r>
              <a:rPr lang="ru-RU" sz="1400" b="1" dirty="0">
                <a:solidFill>
                  <a:srgbClr val="002060"/>
                </a:solidFill>
                <a:latin typeface="+mj-lt"/>
                <a:cs typeface="Times New Roman" panose="02020603050405020304" pitchFamily="18" charset="0"/>
              </a:rPr>
              <a:t>299</a:t>
            </a:r>
            <a:r>
              <a:rPr lang="ru-RU" sz="1400" dirty="0">
                <a:solidFill>
                  <a:srgbClr val="002060"/>
                </a:solidFill>
                <a:latin typeface="+mj-lt"/>
                <a:cs typeface="Times New Roman" panose="02020603050405020304" pitchFamily="18" charset="0"/>
              </a:rPr>
              <a:t> чел.</a:t>
            </a:r>
          </a:p>
          <a:p>
            <a:pPr algn="ctr"/>
            <a:r>
              <a:rPr lang="ru-RU" sz="1400" dirty="0">
                <a:solidFill>
                  <a:srgbClr val="002060"/>
                </a:solidFill>
                <a:latin typeface="+mj-lt"/>
                <a:cs typeface="Times New Roman" panose="02020603050405020304" pitchFamily="18" charset="0"/>
              </a:rPr>
              <a:t>2019 год – </a:t>
            </a:r>
            <a:r>
              <a:rPr lang="ru-RU" sz="1400" b="1" dirty="0">
                <a:solidFill>
                  <a:srgbClr val="002060"/>
                </a:solidFill>
                <a:latin typeface="+mj-lt"/>
                <a:cs typeface="Times New Roman" panose="02020603050405020304" pitchFamily="18" charset="0"/>
              </a:rPr>
              <a:t>560</a:t>
            </a:r>
            <a:r>
              <a:rPr lang="ru-RU" sz="1400" dirty="0">
                <a:solidFill>
                  <a:srgbClr val="002060"/>
                </a:solidFill>
                <a:latin typeface="+mj-lt"/>
                <a:cs typeface="Times New Roman" panose="02020603050405020304" pitchFamily="18" charset="0"/>
              </a:rPr>
              <a:t> чел.</a:t>
            </a:r>
          </a:p>
          <a:p>
            <a:pPr algn="ctr"/>
            <a:r>
              <a:rPr lang="ru-RU" sz="1400" dirty="0">
                <a:solidFill>
                  <a:srgbClr val="002060"/>
                </a:solidFill>
                <a:latin typeface="+mj-lt"/>
                <a:cs typeface="Times New Roman" panose="02020603050405020304" pitchFamily="18" charset="0"/>
              </a:rPr>
              <a:t>2023 год – </a:t>
            </a:r>
            <a:r>
              <a:rPr lang="ru-RU" sz="1400" b="1" dirty="0">
                <a:solidFill>
                  <a:srgbClr val="002060"/>
                </a:solidFill>
                <a:latin typeface="+mj-lt"/>
                <a:cs typeface="Times New Roman" panose="02020603050405020304" pitchFamily="18" charset="0"/>
              </a:rPr>
              <a:t>667</a:t>
            </a:r>
            <a:r>
              <a:rPr lang="ru-RU" sz="1400" dirty="0">
                <a:solidFill>
                  <a:srgbClr val="002060"/>
                </a:solidFill>
                <a:latin typeface="+mj-lt"/>
                <a:cs typeface="Times New Roman" panose="02020603050405020304" pitchFamily="18" charset="0"/>
              </a:rPr>
              <a:t> чел.</a:t>
            </a:r>
          </a:p>
          <a:p>
            <a:pPr algn="ctr"/>
            <a:r>
              <a:rPr lang="ru-RU" sz="1400" dirty="0">
                <a:solidFill>
                  <a:srgbClr val="002060"/>
                </a:solidFill>
                <a:latin typeface="+mj-lt"/>
                <a:cs typeface="Times New Roman" panose="02020603050405020304" pitchFamily="18" charset="0"/>
              </a:rPr>
              <a:t>2024 год – </a:t>
            </a:r>
            <a:r>
              <a:rPr lang="ru-RU" sz="1400" b="1" dirty="0">
                <a:solidFill>
                  <a:srgbClr val="002060"/>
                </a:solidFill>
                <a:latin typeface="+mj-lt"/>
                <a:cs typeface="Times New Roman" panose="02020603050405020304" pitchFamily="18" charset="0"/>
              </a:rPr>
              <a:t>672</a:t>
            </a:r>
            <a:r>
              <a:rPr lang="ru-RU" sz="1400" dirty="0">
                <a:solidFill>
                  <a:srgbClr val="002060"/>
                </a:solidFill>
                <a:latin typeface="+mj-lt"/>
                <a:cs typeface="Times New Roman" panose="02020603050405020304" pitchFamily="18" charset="0"/>
              </a:rPr>
              <a:t> чел</a:t>
            </a:r>
            <a:r>
              <a:rPr lang="ru-RU" sz="1400" dirty="0">
                <a:solidFill>
                  <a:srgbClr val="002060"/>
                </a:solidFill>
                <a:latin typeface="+mj-lt"/>
              </a:rPr>
              <a:t>.</a:t>
            </a:r>
          </a:p>
          <a:p>
            <a:pPr algn="ctr"/>
            <a:endParaRPr lang="ru-RU" sz="1400" dirty="0">
              <a:solidFill>
                <a:srgbClr val="002060"/>
              </a:solidFill>
            </a:endParaRPr>
          </a:p>
        </p:txBody>
      </p:sp>
    </p:spTree>
    <p:extLst>
      <p:ext uri="{BB962C8B-B14F-4D97-AF65-F5344CB8AC3E}">
        <p14:creationId xmlns:p14="http://schemas.microsoft.com/office/powerpoint/2010/main" val="3273936143"/>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Рисунок 26">
            <a:extLst>
              <a:ext uri="{FF2B5EF4-FFF2-40B4-BE49-F238E27FC236}">
                <a16:creationId xmlns:a16="http://schemas.microsoft.com/office/drawing/2014/main" id="{3FCA3377-7E44-4E2B-9D0F-FD4B3577CC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8440" y="838200"/>
            <a:ext cx="504000" cy="504000"/>
          </a:xfrm>
          <a:prstGeom prst="rect">
            <a:avLst/>
          </a:prstGeom>
        </p:spPr>
      </p:pic>
      <p:sp>
        <p:nvSpPr>
          <p:cNvPr id="2" name="object 2"/>
          <p:cNvSpPr txBox="1"/>
          <p:nvPr/>
        </p:nvSpPr>
        <p:spPr>
          <a:xfrm>
            <a:off x="510640" y="126238"/>
            <a:ext cx="860959" cy="538353"/>
          </a:xfrm>
          <a:prstGeom prst="rect">
            <a:avLst/>
          </a:prstGeom>
        </p:spPr>
        <p:txBody>
          <a:bodyPr vert="horz" wrap="square" lIns="0" tIns="22860" rIns="0" bIns="0" rtlCol="0">
            <a:spAutoFit/>
          </a:bodyPr>
          <a:lstStyle/>
          <a:p>
            <a:pPr marL="12700" marR="5080" lvl="0" algn="just">
              <a:lnSpc>
                <a:spcPct val="92600"/>
              </a:lnSpc>
              <a:spcBef>
                <a:spcPts val="180"/>
              </a:spcBef>
            </a:pPr>
            <a:r>
              <a:rPr lang="ru-RU" sz="900" b="1" spc="-10" dirty="0">
                <a:solidFill>
                  <a:srgbClr val="FFFFFF"/>
                </a:solidFill>
                <a:cs typeface="Calibri"/>
              </a:rPr>
              <a:t>МИНИСТЕРСТВО</a:t>
            </a:r>
            <a:r>
              <a:rPr lang="ru-RU" sz="900" b="1" dirty="0">
                <a:solidFill>
                  <a:srgbClr val="FFFFFF"/>
                </a:solidFill>
                <a:cs typeface="Calibri"/>
              </a:rPr>
              <a:t>  ОБ</a:t>
            </a:r>
            <a:r>
              <a:rPr lang="ru-RU" sz="900" b="1" spc="-5" dirty="0">
                <a:solidFill>
                  <a:srgbClr val="FFFFFF"/>
                </a:solidFill>
                <a:cs typeface="Calibri"/>
              </a:rPr>
              <a:t>РА</a:t>
            </a:r>
            <a:r>
              <a:rPr lang="ru-RU" sz="900" b="1" dirty="0">
                <a:solidFill>
                  <a:srgbClr val="FFFFFF"/>
                </a:solidFill>
                <a:cs typeface="Calibri"/>
              </a:rPr>
              <a:t>ЗОВ</a:t>
            </a:r>
            <a:r>
              <a:rPr lang="ru-RU" sz="900" b="1" spc="-5" dirty="0">
                <a:solidFill>
                  <a:srgbClr val="FFFFFF"/>
                </a:solidFill>
                <a:cs typeface="Calibri"/>
              </a:rPr>
              <a:t>АН</a:t>
            </a:r>
            <a:r>
              <a:rPr lang="ru-RU" sz="900" b="1" dirty="0">
                <a:solidFill>
                  <a:srgbClr val="FFFFFF"/>
                </a:solidFill>
                <a:cs typeface="Calibri"/>
              </a:rPr>
              <a:t>ИЯ  </a:t>
            </a:r>
            <a:r>
              <a:rPr lang="ru-RU" sz="900" b="1" spc="-5" dirty="0">
                <a:solidFill>
                  <a:srgbClr val="FFFFFF"/>
                </a:solidFill>
                <a:cs typeface="Calibri"/>
              </a:rPr>
              <a:t>ЯР</a:t>
            </a:r>
            <a:r>
              <a:rPr lang="ru-RU" sz="900" b="1" dirty="0">
                <a:solidFill>
                  <a:srgbClr val="FFFFFF"/>
                </a:solidFill>
                <a:cs typeface="Calibri"/>
              </a:rPr>
              <a:t>ОСЛ</a:t>
            </a:r>
            <a:r>
              <a:rPr lang="ru-RU" sz="900" b="1" spc="-10" dirty="0">
                <a:solidFill>
                  <a:srgbClr val="FFFFFF"/>
                </a:solidFill>
                <a:cs typeface="Calibri"/>
              </a:rPr>
              <a:t>А</a:t>
            </a:r>
            <a:r>
              <a:rPr lang="ru-RU" sz="900" b="1" dirty="0">
                <a:solidFill>
                  <a:srgbClr val="FFFFFF"/>
                </a:solidFill>
                <a:cs typeface="Calibri"/>
              </a:rPr>
              <a:t>ВС</a:t>
            </a:r>
            <a:r>
              <a:rPr lang="ru-RU" sz="900" b="1" spc="-5" dirty="0">
                <a:solidFill>
                  <a:srgbClr val="FFFFFF"/>
                </a:solidFill>
                <a:cs typeface="Calibri"/>
              </a:rPr>
              <a:t>К</a:t>
            </a:r>
            <a:r>
              <a:rPr lang="ru-RU" sz="900" b="1" dirty="0">
                <a:solidFill>
                  <a:srgbClr val="FFFFFF"/>
                </a:solidFill>
                <a:cs typeface="Calibri"/>
              </a:rPr>
              <a:t>ОЙ  </a:t>
            </a:r>
            <a:r>
              <a:rPr lang="ru-RU" sz="900" b="1" spc="-5" dirty="0">
                <a:solidFill>
                  <a:srgbClr val="FFFFFF"/>
                </a:solidFill>
                <a:cs typeface="Calibri"/>
              </a:rPr>
              <a:t>ОБЛАСТИ</a:t>
            </a:r>
            <a:endParaRPr lang="ru-RU" sz="900" dirty="0">
              <a:solidFill>
                <a:prstClr val="black"/>
              </a:solidFill>
              <a:cs typeface="Calibri"/>
            </a:endParaRPr>
          </a:p>
        </p:txBody>
      </p:sp>
      <p:sp>
        <p:nvSpPr>
          <p:cNvPr id="3" name="object 3"/>
          <p:cNvSpPr txBox="1"/>
          <p:nvPr/>
        </p:nvSpPr>
        <p:spPr>
          <a:xfrm>
            <a:off x="7054722" y="67357"/>
            <a:ext cx="4836795" cy="584835"/>
          </a:xfrm>
          <a:prstGeom prst="rect">
            <a:avLst/>
          </a:prstGeom>
        </p:spPr>
        <p:txBody>
          <a:bodyPr vert="horz" wrap="square" lIns="0" tIns="69850" rIns="0" bIns="0" rtlCol="0">
            <a:spAutoFit/>
          </a:bodyPr>
          <a:lstStyle/>
          <a:p>
            <a:pPr marL="12700">
              <a:lnSpc>
                <a:spcPct val="100000"/>
              </a:lnSpc>
              <a:spcBef>
                <a:spcPts val="550"/>
              </a:spcBef>
            </a:pPr>
            <a:r>
              <a:rPr sz="1200" b="1" spc="-5" dirty="0">
                <a:solidFill>
                  <a:srgbClr val="FFFFFF"/>
                </a:solidFill>
                <a:latin typeface="Calibri"/>
                <a:cs typeface="Calibri"/>
              </a:rPr>
              <a:t>СРЕДНЕЕ</a:t>
            </a:r>
            <a:r>
              <a:rPr sz="1200" b="1" spc="25" dirty="0">
                <a:solidFill>
                  <a:srgbClr val="FFFFFF"/>
                </a:solidFill>
                <a:latin typeface="Calibri"/>
                <a:cs typeface="Calibri"/>
              </a:rPr>
              <a:t> </a:t>
            </a:r>
            <a:r>
              <a:rPr sz="1200" b="1" spc="-5" dirty="0">
                <a:solidFill>
                  <a:srgbClr val="FFFFFF"/>
                </a:solidFill>
                <a:latin typeface="Calibri"/>
                <a:cs typeface="Calibri"/>
              </a:rPr>
              <a:t>ПРОФЕССИОНАЛЬНОЕ</a:t>
            </a:r>
            <a:r>
              <a:rPr sz="1200" b="1" spc="20" dirty="0">
                <a:solidFill>
                  <a:srgbClr val="FFFFFF"/>
                </a:solidFill>
                <a:latin typeface="Calibri"/>
                <a:cs typeface="Calibri"/>
              </a:rPr>
              <a:t> </a:t>
            </a:r>
            <a:r>
              <a:rPr sz="1200" b="1" spc="-5" dirty="0">
                <a:solidFill>
                  <a:srgbClr val="FFFFFF"/>
                </a:solidFill>
                <a:latin typeface="Calibri"/>
                <a:cs typeface="Calibri"/>
              </a:rPr>
              <a:t>ОБРАЗОВАНИЕ</a:t>
            </a:r>
            <a:r>
              <a:rPr sz="1200" b="1" spc="10" dirty="0">
                <a:solidFill>
                  <a:srgbClr val="FFFFFF"/>
                </a:solidFill>
                <a:latin typeface="Calibri"/>
                <a:cs typeface="Calibri"/>
              </a:rPr>
              <a:t> </a:t>
            </a:r>
            <a:r>
              <a:rPr sz="1200" b="1" spc="-5" dirty="0">
                <a:solidFill>
                  <a:srgbClr val="FFFFFF"/>
                </a:solidFill>
                <a:latin typeface="Calibri"/>
                <a:cs typeface="Calibri"/>
              </a:rPr>
              <a:t>ЯРОСЛАВСКОЙ</a:t>
            </a:r>
            <a:r>
              <a:rPr sz="1200" b="1" spc="15" dirty="0">
                <a:solidFill>
                  <a:srgbClr val="FFFFFF"/>
                </a:solidFill>
                <a:latin typeface="Calibri"/>
                <a:cs typeface="Calibri"/>
              </a:rPr>
              <a:t> </a:t>
            </a:r>
            <a:r>
              <a:rPr sz="1200" b="1" dirty="0">
                <a:solidFill>
                  <a:srgbClr val="FFFFFF"/>
                </a:solidFill>
                <a:latin typeface="Calibri"/>
                <a:cs typeface="Calibri"/>
              </a:rPr>
              <a:t>ОБЛАСТИ</a:t>
            </a:r>
            <a:endParaRPr sz="1200" dirty="0">
              <a:latin typeface="Calibri"/>
              <a:cs typeface="Calibri"/>
            </a:endParaRPr>
          </a:p>
          <a:p>
            <a:pPr marL="77470">
              <a:lnSpc>
                <a:spcPct val="100000"/>
              </a:lnSpc>
              <a:spcBef>
                <a:spcPts val="590"/>
              </a:spcBef>
            </a:pPr>
            <a:r>
              <a:rPr sz="1600" b="1" spc="-5" dirty="0">
                <a:solidFill>
                  <a:srgbClr val="FFFFFF"/>
                </a:solidFill>
                <a:latin typeface="Calibri"/>
                <a:cs typeface="Calibri"/>
              </a:rPr>
              <a:t>ФЕДЕРАЛЬНЫЙ ПРОЕКТ «ПРОФЕССИОНАЛИТЕТ»</a:t>
            </a:r>
            <a:r>
              <a:rPr sz="1600" b="1" spc="10" dirty="0">
                <a:solidFill>
                  <a:srgbClr val="FFFFFF"/>
                </a:solidFill>
                <a:latin typeface="Calibri"/>
                <a:cs typeface="Calibri"/>
              </a:rPr>
              <a:t> </a:t>
            </a:r>
            <a:r>
              <a:rPr sz="1600" b="1" spc="-10" dirty="0">
                <a:solidFill>
                  <a:srgbClr val="FFFFFF"/>
                </a:solidFill>
                <a:latin typeface="Calibri"/>
                <a:cs typeface="Calibri"/>
              </a:rPr>
              <a:t>202</a:t>
            </a:r>
            <a:r>
              <a:rPr lang="ru-RU" sz="1600" b="1" spc="-10" dirty="0">
                <a:solidFill>
                  <a:srgbClr val="FFFFFF"/>
                </a:solidFill>
                <a:latin typeface="Calibri"/>
                <a:cs typeface="Calibri"/>
              </a:rPr>
              <a:t>5</a:t>
            </a:r>
            <a:endParaRPr sz="1600" dirty="0">
              <a:latin typeface="Calibri"/>
              <a:cs typeface="Calibri"/>
            </a:endParaRPr>
          </a:p>
        </p:txBody>
      </p:sp>
      <p:sp>
        <p:nvSpPr>
          <p:cNvPr id="5" name="object 5"/>
          <p:cNvSpPr txBox="1"/>
          <p:nvPr/>
        </p:nvSpPr>
        <p:spPr>
          <a:xfrm>
            <a:off x="715846" y="829466"/>
            <a:ext cx="6748650" cy="468000"/>
          </a:xfrm>
          <a:prstGeom prst="roundRect">
            <a:avLst/>
          </a:prstGeom>
          <a:solidFill>
            <a:schemeClr val="accent3">
              <a:lumMod val="40000"/>
              <a:lumOff val="60000"/>
            </a:schemeClr>
          </a:solidFill>
          <a:effectLst>
            <a:outerShdw blurRad="50800" dist="38100" dir="2700000" algn="tl" rotWithShape="0">
              <a:prstClr val="black">
                <a:alpha val="40000"/>
              </a:prstClr>
            </a:outerShdw>
          </a:effectLst>
        </p:spPr>
        <p:txBody>
          <a:bodyPr vert="horz" wrap="square" lIns="0" tIns="12700" rIns="0" bIns="0" rtlCol="0">
            <a:spAutoFit/>
          </a:bodyPr>
          <a:lstStyle/>
          <a:p>
            <a:pPr marL="12700" marR="5080" indent="-1905" algn="ctr">
              <a:lnSpc>
                <a:spcPct val="100000"/>
              </a:lnSpc>
              <a:spcBef>
                <a:spcPts val="100"/>
              </a:spcBef>
            </a:pPr>
            <a:r>
              <a:rPr lang="ru-RU" sz="1400" b="1" spc="-20" dirty="0">
                <a:solidFill>
                  <a:srgbClr val="002060"/>
                </a:solidFill>
                <a:latin typeface="Calibri" panose="020F0502020204030204" pitchFamily="34" charset="0"/>
                <a:cs typeface="Calibri" panose="020F0502020204030204" pitchFamily="34" charset="0"/>
              </a:rPr>
              <a:t>ОБРАЗОВАТЕЛЬНО-ПРОИЗВОДСТВЕННЫЙ ЦЕНТР (КЛАСТЕР) ЯРОСЛАВСКОЙ ОБЛАСТИ </a:t>
            </a:r>
            <a:r>
              <a:rPr lang="ru-RU" sz="1400" b="1" spc="-10" dirty="0">
                <a:solidFill>
                  <a:srgbClr val="002060"/>
                </a:solidFill>
                <a:latin typeface="Calibri" panose="020F0502020204030204" pitchFamily="34" charset="0"/>
                <a:cs typeface="Calibri" panose="020F0502020204030204" pitchFamily="34" charset="0"/>
              </a:rPr>
              <a:t>«СЕЛЬСКОЕ ХОЗЯЙСТВО»</a:t>
            </a:r>
            <a:endParaRPr lang="ru-RU" sz="1400" b="1" dirty="0">
              <a:solidFill>
                <a:srgbClr val="002060"/>
              </a:solidFill>
              <a:latin typeface="Calibri" panose="020F0502020204030204" pitchFamily="34" charset="0"/>
              <a:cs typeface="Calibri" panose="020F0502020204030204" pitchFamily="34" charset="0"/>
            </a:endParaRPr>
          </a:p>
        </p:txBody>
      </p:sp>
      <p:graphicFrame>
        <p:nvGraphicFramePr>
          <p:cNvPr id="7" name="object 6"/>
          <p:cNvGraphicFramePr>
            <a:graphicFrameLocks noGrp="1"/>
          </p:cNvGraphicFramePr>
          <p:nvPr>
            <p:extLst>
              <p:ext uri="{D42A27DB-BD31-4B8C-83A1-F6EECF244321}">
                <p14:modId xmlns:p14="http://schemas.microsoft.com/office/powerpoint/2010/main" val="3322113819"/>
              </p:ext>
            </p:extLst>
          </p:nvPr>
        </p:nvGraphicFramePr>
        <p:xfrm>
          <a:off x="6172200" y="3762191"/>
          <a:ext cx="5472000" cy="2927900"/>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3312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gridCol w="720000">
                  <a:extLst>
                    <a:ext uri="{9D8B030D-6E8A-4147-A177-3AD203B41FA5}">
                      <a16:colId xmlns:a16="http://schemas.microsoft.com/office/drawing/2014/main" val="20002"/>
                    </a:ext>
                  </a:extLst>
                </a:gridCol>
                <a:gridCol w="720000">
                  <a:extLst>
                    <a:ext uri="{9D8B030D-6E8A-4147-A177-3AD203B41FA5}">
                      <a16:colId xmlns:a16="http://schemas.microsoft.com/office/drawing/2014/main" val="20003"/>
                    </a:ext>
                  </a:extLst>
                </a:gridCol>
              </a:tblGrid>
              <a:tr h="404125">
                <a:tc>
                  <a:txBody>
                    <a:bodyPr/>
                    <a:lstStyle/>
                    <a:p>
                      <a:pPr algn="ctr">
                        <a:lnSpc>
                          <a:spcPct val="100000"/>
                        </a:lnSpc>
                        <a:spcBef>
                          <a:spcPts val="240"/>
                        </a:spcBef>
                      </a:pPr>
                      <a:r>
                        <a:rPr sz="1800" b="1" spc="-20" dirty="0">
                          <a:solidFill>
                            <a:srgbClr val="002060"/>
                          </a:solidFill>
                          <a:latin typeface="+mj-lt"/>
                          <a:cs typeface="Calibri" panose="020F0502020204030204" pitchFamily="34" charset="0"/>
                        </a:rPr>
                        <a:t>ПОКАЗАТЕЛЬ</a:t>
                      </a:r>
                      <a:r>
                        <a:rPr sz="1800" b="1" spc="-10" dirty="0">
                          <a:solidFill>
                            <a:srgbClr val="002060"/>
                          </a:solidFill>
                          <a:latin typeface="+mj-lt"/>
                          <a:cs typeface="Calibri" panose="020F0502020204030204" pitchFamily="34" charset="0"/>
                        </a:rPr>
                        <a:t> КРИТЕРИЯ</a:t>
                      </a:r>
                      <a:endParaRPr sz="1800" dirty="0">
                        <a:solidFill>
                          <a:srgbClr val="002060"/>
                        </a:solidFill>
                        <a:latin typeface="+mj-lt"/>
                        <a:cs typeface="Calibri" panose="020F0502020204030204" pitchFamily="34" charset="0"/>
                      </a:endParaRPr>
                    </a:p>
                  </a:txBody>
                  <a:tcPr marL="0" marR="0" marT="30480" marB="0">
                    <a:lnL w="12700" cap="flat" cmpd="sng" algn="ctr">
                      <a:solidFill>
                        <a:schemeClr val="tx1"/>
                      </a:solidFill>
                      <a:prstDash val="solid"/>
                      <a:round/>
                      <a:headEnd type="none" w="med" len="med"/>
                      <a:tailEnd type="none" w="med" len="me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chemeClr val="accent3">
                        <a:lumMod val="40000"/>
                        <a:lumOff val="60000"/>
                      </a:schemeClr>
                    </a:solidFill>
                  </a:tcPr>
                </a:tc>
                <a:tc>
                  <a:txBody>
                    <a:bodyPr/>
                    <a:lstStyle/>
                    <a:p>
                      <a:pPr algn="ctr">
                        <a:lnSpc>
                          <a:spcPct val="100000"/>
                        </a:lnSpc>
                        <a:spcBef>
                          <a:spcPts val="240"/>
                        </a:spcBef>
                      </a:pPr>
                      <a:r>
                        <a:rPr sz="1800" b="1" spc="-5" dirty="0">
                          <a:solidFill>
                            <a:srgbClr val="002060"/>
                          </a:solidFill>
                          <a:latin typeface="+mj-lt"/>
                          <a:cs typeface="Calibri" panose="020F0502020204030204" pitchFamily="34" charset="0"/>
                        </a:rPr>
                        <a:t>202</a:t>
                      </a:r>
                      <a:r>
                        <a:rPr lang="ru-RU" sz="1800" b="1" spc="-5" dirty="0">
                          <a:solidFill>
                            <a:srgbClr val="002060"/>
                          </a:solidFill>
                          <a:latin typeface="+mj-lt"/>
                          <a:cs typeface="Calibri" panose="020F0502020204030204" pitchFamily="34" charset="0"/>
                        </a:rPr>
                        <a:t>5</a:t>
                      </a:r>
                      <a:endParaRPr sz="1800" dirty="0">
                        <a:solidFill>
                          <a:srgbClr val="002060"/>
                        </a:solidFill>
                        <a:latin typeface="+mj-lt"/>
                        <a:cs typeface="Calibri" panose="020F0502020204030204" pitchFamily="34" charset="0"/>
                      </a:endParaRPr>
                    </a:p>
                  </a:txBody>
                  <a:tcPr marL="0" marR="0" marT="30480"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marL="635" algn="ctr">
                        <a:lnSpc>
                          <a:spcPct val="100000"/>
                        </a:lnSpc>
                        <a:spcBef>
                          <a:spcPts val="240"/>
                        </a:spcBef>
                      </a:pPr>
                      <a:r>
                        <a:rPr sz="1800" b="1" spc="-5" dirty="0">
                          <a:solidFill>
                            <a:srgbClr val="002060"/>
                          </a:solidFill>
                          <a:latin typeface="+mj-lt"/>
                          <a:cs typeface="Calibri" panose="020F0502020204030204" pitchFamily="34" charset="0"/>
                        </a:rPr>
                        <a:t>202</a:t>
                      </a:r>
                      <a:r>
                        <a:rPr lang="ru-RU" sz="1800" b="1" spc="-5" dirty="0">
                          <a:solidFill>
                            <a:srgbClr val="002060"/>
                          </a:solidFill>
                          <a:latin typeface="+mj-lt"/>
                          <a:cs typeface="Calibri" panose="020F0502020204030204" pitchFamily="34" charset="0"/>
                        </a:rPr>
                        <a:t>6</a:t>
                      </a:r>
                      <a:endParaRPr sz="1800" dirty="0">
                        <a:solidFill>
                          <a:srgbClr val="002060"/>
                        </a:solidFill>
                        <a:latin typeface="+mj-lt"/>
                        <a:cs typeface="Calibri" panose="020F0502020204030204" pitchFamily="34" charset="0"/>
                      </a:endParaRPr>
                    </a:p>
                  </a:txBody>
                  <a:tcPr marL="0" marR="0" marT="30480"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marL="3175" algn="ctr">
                        <a:lnSpc>
                          <a:spcPct val="100000"/>
                        </a:lnSpc>
                        <a:spcBef>
                          <a:spcPts val="240"/>
                        </a:spcBef>
                      </a:pPr>
                      <a:r>
                        <a:rPr sz="1800" b="1" spc="-5" dirty="0">
                          <a:solidFill>
                            <a:srgbClr val="002060"/>
                          </a:solidFill>
                          <a:latin typeface="+mj-lt"/>
                          <a:cs typeface="Calibri" panose="020F0502020204030204" pitchFamily="34" charset="0"/>
                        </a:rPr>
                        <a:t>202</a:t>
                      </a:r>
                      <a:r>
                        <a:rPr lang="ru-RU" sz="1800" b="1" spc="-5" dirty="0">
                          <a:solidFill>
                            <a:srgbClr val="002060"/>
                          </a:solidFill>
                          <a:latin typeface="+mj-lt"/>
                          <a:cs typeface="Calibri" panose="020F0502020204030204" pitchFamily="34" charset="0"/>
                        </a:rPr>
                        <a:t>7</a:t>
                      </a:r>
                      <a:endParaRPr sz="1800" dirty="0">
                        <a:solidFill>
                          <a:srgbClr val="002060"/>
                        </a:solidFill>
                        <a:latin typeface="+mj-lt"/>
                        <a:cs typeface="Calibri" panose="020F0502020204030204" pitchFamily="34" charset="0"/>
                      </a:endParaRPr>
                    </a:p>
                  </a:txBody>
                  <a:tcPr marL="0" marR="0" marT="30480" marB="0">
                    <a:lnL w="12700">
                      <a:solidFill>
                        <a:srgbClr val="FFFFFF"/>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494632">
                <a:tc>
                  <a:txBody>
                    <a:bodyPr/>
                    <a:lstStyle/>
                    <a:p>
                      <a:pPr marL="72000" indent="180000" algn="l">
                        <a:lnSpc>
                          <a:spcPct val="100000"/>
                        </a:lnSpc>
                        <a:spcBef>
                          <a:spcPts val="260"/>
                        </a:spcBef>
                      </a:pPr>
                      <a:r>
                        <a:rPr lang="ru-RU" sz="1000" dirty="0">
                          <a:solidFill>
                            <a:schemeClr val="tx1"/>
                          </a:solidFill>
                          <a:latin typeface="+mj-lt"/>
                          <a:ea typeface="+mn-ea"/>
                          <a:cs typeface="Calibri" panose="020F0502020204030204" pitchFamily="34" charset="0"/>
                        </a:rPr>
                        <a:t>Количество</a:t>
                      </a:r>
                      <a:r>
                        <a:rPr lang="ru-RU" sz="1000" baseline="0" dirty="0">
                          <a:solidFill>
                            <a:schemeClr val="tx1"/>
                          </a:solidFill>
                          <a:latin typeface="+mj-lt"/>
                          <a:ea typeface="+mn-ea"/>
                          <a:cs typeface="Calibri" panose="020F0502020204030204" pitchFamily="34" charset="0"/>
                        </a:rPr>
                        <a:t> </a:t>
                      </a:r>
                      <a:r>
                        <a:rPr lang="ru-RU" sz="1000" dirty="0">
                          <a:solidFill>
                            <a:schemeClr val="tx1"/>
                          </a:solidFill>
                          <a:latin typeface="+mj-lt"/>
                          <a:ea typeface="+mn-ea"/>
                          <a:cs typeface="Calibri" panose="020F0502020204030204" pitchFamily="34" charset="0"/>
                        </a:rPr>
                        <a:t>обучающихся </a:t>
                      </a:r>
                      <a:r>
                        <a:rPr sz="1000" dirty="0">
                          <a:solidFill>
                            <a:schemeClr val="tx1"/>
                          </a:solidFill>
                          <a:latin typeface="+mj-lt"/>
                          <a:ea typeface="+mn-ea"/>
                          <a:cs typeface="Calibri" panose="020F0502020204030204" pitchFamily="34" charset="0"/>
                        </a:rPr>
                        <a:t>по</a:t>
                      </a:r>
                      <a:r>
                        <a:rPr lang="ru-RU" sz="1000" dirty="0">
                          <a:solidFill>
                            <a:schemeClr val="tx1"/>
                          </a:solidFill>
                          <a:latin typeface="+mj-lt"/>
                          <a:ea typeface="+mn-ea"/>
                          <a:cs typeface="Calibri" panose="020F0502020204030204" pitchFamily="34" charset="0"/>
                        </a:rPr>
                        <a:t> образовательным программам </a:t>
                      </a:r>
                      <a:r>
                        <a:rPr sz="1000" dirty="0">
                          <a:solidFill>
                            <a:schemeClr val="tx1"/>
                          </a:solidFill>
                          <a:latin typeface="+mj-lt"/>
                          <a:ea typeface="+mn-ea"/>
                          <a:cs typeface="Calibri" panose="020F0502020204030204" pitchFamily="34" charset="0"/>
                        </a:rPr>
                        <a:t>среднего профессионального образования в рамках федерального  проекта «Профессионалитет», чел.</a:t>
                      </a:r>
                    </a:p>
                  </a:txBody>
                  <a:tcPr marL="0" marR="0" marT="3302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algn="ctr">
                        <a:lnSpc>
                          <a:spcPct val="100000"/>
                        </a:lnSpc>
                        <a:spcBef>
                          <a:spcPts val="0"/>
                        </a:spcBef>
                      </a:pPr>
                      <a:r>
                        <a:rPr lang="ru-RU" sz="1600" b="1" dirty="0">
                          <a:latin typeface="+mj-lt"/>
                          <a:cs typeface="Calibri" panose="020F0502020204030204" pitchFamily="34" charset="0"/>
                        </a:rPr>
                        <a:t>375</a:t>
                      </a:r>
                      <a:endParaRPr sz="1600" b="1" dirty="0">
                        <a:latin typeface="+mj-lt"/>
                        <a:cs typeface="Calibri" panose="020F0502020204030204" pitchFamily="34" charset="0"/>
                      </a:endParaRPr>
                    </a:p>
                  </a:txBody>
                  <a:tcPr marL="0" marR="0" marT="381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algn="ctr">
                        <a:lnSpc>
                          <a:spcPct val="100000"/>
                        </a:lnSpc>
                        <a:spcBef>
                          <a:spcPts val="0"/>
                        </a:spcBef>
                      </a:pPr>
                      <a:r>
                        <a:rPr lang="ru-RU" sz="1600" b="1" dirty="0">
                          <a:solidFill>
                            <a:srgbClr val="FF0000"/>
                          </a:solidFill>
                          <a:latin typeface="+mj-lt"/>
                          <a:cs typeface="Calibri" panose="020F0502020204030204" pitchFamily="34" charset="0"/>
                        </a:rPr>
                        <a:t>730</a:t>
                      </a:r>
                      <a:endParaRPr sz="1600" b="1" dirty="0">
                        <a:solidFill>
                          <a:srgbClr val="FF0000"/>
                        </a:solidFill>
                        <a:latin typeface="+mj-lt"/>
                        <a:cs typeface="Calibri" panose="020F0502020204030204" pitchFamily="34" charset="0"/>
                      </a:endParaRPr>
                    </a:p>
                  </a:txBody>
                  <a:tcPr marL="0" marR="0" marT="381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chemeClr val="accent3">
                        <a:lumMod val="20000"/>
                        <a:lumOff val="80000"/>
                      </a:schemeClr>
                    </a:solidFill>
                  </a:tcPr>
                </a:tc>
                <a:tc>
                  <a:txBody>
                    <a:bodyPr/>
                    <a:lstStyle/>
                    <a:p>
                      <a:pPr algn="ctr">
                        <a:lnSpc>
                          <a:spcPct val="100000"/>
                        </a:lnSpc>
                        <a:spcBef>
                          <a:spcPts val="0"/>
                        </a:spcBef>
                      </a:pPr>
                      <a:r>
                        <a:rPr lang="ru-RU" sz="1600" b="1" dirty="0">
                          <a:solidFill>
                            <a:srgbClr val="FF0000"/>
                          </a:solidFill>
                          <a:latin typeface="+mj-lt"/>
                          <a:cs typeface="Calibri" panose="020F0502020204030204" pitchFamily="34" charset="0"/>
                        </a:rPr>
                        <a:t>1025</a:t>
                      </a:r>
                      <a:endParaRPr sz="1600" b="1" dirty="0">
                        <a:solidFill>
                          <a:srgbClr val="FF0000"/>
                        </a:solidFill>
                        <a:latin typeface="+mj-lt"/>
                        <a:cs typeface="Calibri" panose="020F0502020204030204" pitchFamily="34" charset="0"/>
                      </a:endParaRPr>
                    </a:p>
                  </a:txBody>
                  <a:tcPr marL="0" marR="0" marT="3810" marB="0" anchor="ctr">
                    <a:lnL w="12700">
                      <a:solidFill>
                        <a:srgbClr val="FFFFFF"/>
                      </a:solidFill>
                      <a:prstDash val="solid"/>
                    </a:lnL>
                    <a:lnR w="12700" cap="flat" cmpd="sng" algn="ctr">
                      <a:solidFill>
                        <a:schemeClr val="tx1"/>
                      </a:solidFill>
                      <a:prstDash val="solid"/>
                      <a:round/>
                      <a:headEnd type="none" w="med" len="med"/>
                      <a:tailEnd type="none" w="med" len="med"/>
                    </a:lnR>
                    <a:lnT w="38100">
                      <a:solidFill>
                        <a:srgbClr val="FFFFFF"/>
                      </a:solidFill>
                      <a:prstDash val="solid"/>
                    </a:lnT>
                    <a:lnB w="12700">
                      <a:solidFill>
                        <a:srgbClr val="FFFFFF"/>
                      </a:solidFill>
                      <a:prstDash val="solid"/>
                    </a:lnB>
                    <a:solidFill>
                      <a:schemeClr val="accent3">
                        <a:lumMod val="20000"/>
                        <a:lumOff val="80000"/>
                      </a:schemeClr>
                    </a:solidFill>
                  </a:tcPr>
                </a:tc>
                <a:extLst>
                  <a:ext uri="{0D108BD9-81ED-4DB2-BD59-A6C34878D82A}">
                    <a16:rowId xmlns:a16="http://schemas.microsoft.com/office/drawing/2014/main" val="10001"/>
                  </a:ext>
                </a:extLst>
              </a:tr>
              <a:tr h="361728">
                <a:tc>
                  <a:txBody>
                    <a:bodyPr/>
                    <a:lstStyle/>
                    <a:p>
                      <a:pPr marL="72000" indent="180000" algn="l">
                        <a:lnSpc>
                          <a:spcPct val="100000"/>
                        </a:lnSpc>
                        <a:spcBef>
                          <a:spcPts val="265"/>
                        </a:spcBef>
                      </a:pPr>
                      <a:r>
                        <a:rPr lang="ru-RU" sz="1000" dirty="0">
                          <a:solidFill>
                            <a:schemeClr val="tx1"/>
                          </a:solidFill>
                          <a:latin typeface="+mj-lt"/>
                          <a:ea typeface="+mn-ea"/>
                          <a:cs typeface="Calibri" panose="020F0502020204030204" pitchFamily="34" charset="0"/>
                        </a:rPr>
                        <a:t>Количество реализуемых образовательных программ </a:t>
                      </a:r>
                      <a:r>
                        <a:rPr lang="ru-RU" sz="1000" baseline="0" dirty="0">
                          <a:solidFill>
                            <a:schemeClr val="tx1"/>
                          </a:solidFill>
                          <a:latin typeface="+mj-lt"/>
                          <a:ea typeface="+mn-ea"/>
                          <a:cs typeface="Calibri" panose="020F0502020204030204" pitchFamily="34" charset="0"/>
                        </a:rPr>
                        <a:t>кластера </a:t>
                      </a:r>
                      <a:r>
                        <a:rPr sz="1000" dirty="0">
                          <a:solidFill>
                            <a:schemeClr val="tx1"/>
                          </a:solidFill>
                          <a:latin typeface="+mj-lt"/>
                          <a:ea typeface="+mn-ea"/>
                          <a:cs typeface="Calibri" panose="020F0502020204030204" pitchFamily="34" charset="0"/>
                        </a:rPr>
                        <a:t>в интересах организаций-участников, ед.</a:t>
                      </a:r>
                    </a:p>
                  </a:txBody>
                  <a:tcPr marL="0" marR="0" marT="33655"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3">
                        <a:lumMod val="40000"/>
                        <a:lumOff val="60000"/>
                      </a:schemeClr>
                    </a:solidFill>
                  </a:tcPr>
                </a:tc>
                <a:tc>
                  <a:txBody>
                    <a:bodyPr/>
                    <a:lstStyle/>
                    <a:p>
                      <a:pPr algn="ctr">
                        <a:lnSpc>
                          <a:spcPct val="100000"/>
                        </a:lnSpc>
                        <a:spcBef>
                          <a:spcPts val="0"/>
                        </a:spcBef>
                      </a:pPr>
                      <a:r>
                        <a:rPr lang="ru-RU" sz="1600" b="1" dirty="0">
                          <a:solidFill>
                            <a:srgbClr val="FF0000"/>
                          </a:solidFill>
                          <a:latin typeface="+mj-lt"/>
                          <a:cs typeface="Calibri" panose="020F0502020204030204" pitchFamily="34" charset="0"/>
                        </a:rPr>
                        <a:t>7</a:t>
                      </a:r>
                      <a:endParaRPr sz="1600" b="1" dirty="0">
                        <a:solidFill>
                          <a:srgbClr val="FF0000"/>
                        </a:solidFill>
                        <a:latin typeface="+mj-lt"/>
                        <a:cs typeface="Calibri" panose="020F0502020204030204" pitchFamily="34" charset="0"/>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40000"/>
                        <a:lumOff val="60000"/>
                      </a:schemeClr>
                    </a:solidFill>
                  </a:tcPr>
                </a:tc>
                <a:tc>
                  <a:txBody>
                    <a:bodyPr/>
                    <a:lstStyle/>
                    <a:p>
                      <a:pPr marL="635" algn="ctr">
                        <a:lnSpc>
                          <a:spcPct val="100000"/>
                        </a:lnSpc>
                        <a:spcBef>
                          <a:spcPts val="0"/>
                        </a:spcBef>
                      </a:pPr>
                      <a:r>
                        <a:rPr lang="ru-RU" sz="1600" b="1" dirty="0">
                          <a:solidFill>
                            <a:srgbClr val="FF0000"/>
                          </a:solidFill>
                          <a:latin typeface="+mj-lt"/>
                          <a:cs typeface="Calibri" panose="020F0502020204030204" pitchFamily="34" charset="0"/>
                        </a:rPr>
                        <a:t>13</a:t>
                      </a:r>
                      <a:endParaRPr sz="1600" b="1" dirty="0">
                        <a:solidFill>
                          <a:srgbClr val="FF0000"/>
                        </a:solidFill>
                        <a:latin typeface="+mj-lt"/>
                        <a:cs typeface="Calibri" panose="020F0502020204030204" pitchFamily="34" charset="0"/>
                      </a:endParaRPr>
                    </a:p>
                  </a:txBody>
                  <a:tcPr marL="0" marR="0" marT="13779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chemeClr val="accent3">
                        <a:lumMod val="40000"/>
                        <a:lumOff val="60000"/>
                      </a:schemeClr>
                    </a:solidFill>
                  </a:tcPr>
                </a:tc>
                <a:tc>
                  <a:txBody>
                    <a:bodyPr/>
                    <a:lstStyle/>
                    <a:p>
                      <a:pPr marL="3175" algn="ctr">
                        <a:lnSpc>
                          <a:spcPct val="100000"/>
                        </a:lnSpc>
                        <a:spcBef>
                          <a:spcPts val="0"/>
                        </a:spcBef>
                      </a:pPr>
                      <a:r>
                        <a:rPr lang="ru-RU" sz="1600" b="1" dirty="0">
                          <a:solidFill>
                            <a:srgbClr val="FF0000"/>
                          </a:solidFill>
                          <a:latin typeface="+mj-lt"/>
                          <a:cs typeface="Calibri" panose="020F0502020204030204" pitchFamily="34" charset="0"/>
                        </a:rPr>
                        <a:t>19</a:t>
                      </a:r>
                      <a:endParaRPr sz="1600" b="1" dirty="0">
                        <a:solidFill>
                          <a:srgbClr val="FF0000"/>
                        </a:solidFill>
                        <a:latin typeface="+mj-lt"/>
                        <a:cs typeface="Calibri" panose="020F0502020204030204" pitchFamily="34" charset="0"/>
                      </a:endParaRPr>
                    </a:p>
                  </a:txBody>
                  <a:tcPr marL="0" marR="0" marT="137795"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chemeClr val="accent3">
                        <a:lumMod val="40000"/>
                        <a:lumOff val="60000"/>
                      </a:schemeClr>
                    </a:solidFill>
                  </a:tcPr>
                </a:tc>
                <a:extLst>
                  <a:ext uri="{0D108BD9-81ED-4DB2-BD59-A6C34878D82A}">
                    <a16:rowId xmlns:a16="http://schemas.microsoft.com/office/drawing/2014/main" val="10002"/>
                  </a:ext>
                </a:extLst>
              </a:tr>
              <a:tr h="495273">
                <a:tc>
                  <a:txBody>
                    <a:bodyPr/>
                    <a:lstStyle/>
                    <a:p>
                      <a:pPr marL="72000" indent="180000" algn="l">
                        <a:lnSpc>
                          <a:spcPct val="100000"/>
                        </a:lnSpc>
                        <a:spcBef>
                          <a:spcPts val="265"/>
                        </a:spcBef>
                      </a:pPr>
                      <a:r>
                        <a:rPr lang="ru-RU" sz="1000" dirty="0">
                          <a:solidFill>
                            <a:schemeClr val="tx1"/>
                          </a:solidFill>
                          <a:latin typeface="+mj-lt"/>
                          <a:ea typeface="+mn-ea"/>
                          <a:cs typeface="Calibri" panose="020F0502020204030204" pitchFamily="34" charset="0"/>
                        </a:rPr>
                        <a:t>Количество педагогических работников образовательных организаций, прошедших обучение по дополнительным профессиональным программам, чел.</a:t>
                      </a:r>
                      <a:endParaRPr sz="1000" dirty="0">
                        <a:solidFill>
                          <a:schemeClr val="tx1"/>
                        </a:solidFill>
                        <a:latin typeface="+mj-lt"/>
                        <a:ea typeface="+mn-ea"/>
                        <a:cs typeface="Calibri" panose="020F0502020204030204" pitchFamily="34" charset="0"/>
                      </a:endParaRPr>
                    </a:p>
                  </a:txBody>
                  <a:tcPr marL="0" marR="0" marT="33655"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3">
                        <a:lumMod val="20000"/>
                        <a:lumOff val="80000"/>
                      </a:schemeClr>
                    </a:solidFill>
                  </a:tcPr>
                </a:tc>
                <a:tc>
                  <a:txBody>
                    <a:bodyPr/>
                    <a:lstStyle/>
                    <a:p>
                      <a:pPr algn="ctr">
                        <a:lnSpc>
                          <a:spcPct val="100000"/>
                        </a:lnSpc>
                        <a:spcBef>
                          <a:spcPts val="0"/>
                        </a:spcBef>
                      </a:pPr>
                      <a:r>
                        <a:rPr lang="ru-RU" sz="1600" b="1" dirty="0">
                          <a:latin typeface="+mj-lt"/>
                          <a:cs typeface="Calibri" panose="020F0502020204030204" pitchFamily="34" charset="0"/>
                        </a:rPr>
                        <a:t>28</a:t>
                      </a:r>
                      <a:endParaRPr sz="1600" b="1" dirty="0">
                        <a:latin typeface="+mj-lt"/>
                        <a:cs typeface="Calibri" panose="020F0502020204030204" pitchFamily="34" charset="0"/>
                      </a:endParaRPr>
                    </a:p>
                  </a:txBody>
                  <a:tcPr marL="0" marR="0" marT="13779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3">
                        <a:lumMod val="20000"/>
                        <a:lumOff val="80000"/>
                      </a:schemeClr>
                    </a:solidFill>
                  </a:tcPr>
                </a:tc>
                <a:tc>
                  <a:txBody>
                    <a:bodyPr/>
                    <a:lstStyle/>
                    <a:p>
                      <a:pPr marL="635" algn="ctr">
                        <a:lnSpc>
                          <a:spcPct val="100000"/>
                        </a:lnSpc>
                        <a:spcBef>
                          <a:spcPts val="0"/>
                        </a:spcBef>
                      </a:pPr>
                      <a:r>
                        <a:rPr lang="ru-RU" sz="1600" b="1" dirty="0">
                          <a:latin typeface="+mj-lt"/>
                          <a:cs typeface="Calibri" panose="020F0502020204030204" pitchFamily="34" charset="0"/>
                        </a:rPr>
                        <a:t>42</a:t>
                      </a:r>
                      <a:endParaRPr sz="1600" b="1" dirty="0">
                        <a:latin typeface="+mj-lt"/>
                        <a:cs typeface="Calibri" panose="020F0502020204030204" pitchFamily="34" charset="0"/>
                      </a:endParaRPr>
                    </a:p>
                  </a:txBody>
                  <a:tcPr marL="0" marR="0" marT="13779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3">
                        <a:lumMod val="20000"/>
                        <a:lumOff val="80000"/>
                      </a:schemeClr>
                    </a:solidFill>
                  </a:tcPr>
                </a:tc>
                <a:tc>
                  <a:txBody>
                    <a:bodyPr/>
                    <a:lstStyle/>
                    <a:p>
                      <a:pPr marL="3175" algn="ctr">
                        <a:lnSpc>
                          <a:spcPct val="100000"/>
                        </a:lnSpc>
                        <a:spcBef>
                          <a:spcPts val="0"/>
                        </a:spcBef>
                      </a:pPr>
                      <a:r>
                        <a:rPr lang="ru-RU" sz="1600" b="1" dirty="0">
                          <a:latin typeface="+mj-lt"/>
                          <a:cs typeface="Calibri" panose="020F0502020204030204" pitchFamily="34" charset="0"/>
                        </a:rPr>
                        <a:t>56</a:t>
                      </a:r>
                      <a:endParaRPr sz="1600" b="1" dirty="0">
                        <a:latin typeface="+mj-lt"/>
                        <a:cs typeface="Calibri" panose="020F0502020204030204" pitchFamily="34" charset="0"/>
                      </a:endParaRPr>
                    </a:p>
                  </a:txBody>
                  <a:tcPr marL="0" marR="0" marT="137795"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3">
                        <a:lumMod val="20000"/>
                        <a:lumOff val="80000"/>
                      </a:schemeClr>
                    </a:solidFill>
                  </a:tcPr>
                </a:tc>
                <a:extLst>
                  <a:ext uri="{0D108BD9-81ED-4DB2-BD59-A6C34878D82A}">
                    <a16:rowId xmlns:a16="http://schemas.microsoft.com/office/drawing/2014/main" val="10003"/>
                  </a:ext>
                </a:extLst>
              </a:tr>
              <a:tr h="666582">
                <a:tc>
                  <a:txBody>
                    <a:bodyPr/>
                    <a:lstStyle/>
                    <a:p>
                      <a:pPr marL="72000" indent="180000" algn="l">
                        <a:lnSpc>
                          <a:spcPct val="100000"/>
                        </a:lnSpc>
                        <a:spcBef>
                          <a:spcPts val="265"/>
                        </a:spcBef>
                      </a:pPr>
                      <a:r>
                        <a:rPr sz="1000" dirty="0">
                          <a:solidFill>
                            <a:schemeClr val="tx1"/>
                          </a:solidFill>
                          <a:latin typeface="+mj-lt"/>
                          <a:ea typeface="+mn-ea"/>
                          <a:cs typeface="Calibri" panose="020F0502020204030204" pitchFamily="34" charset="0"/>
                        </a:rPr>
                        <a:t>Количество работников, участвующих в </a:t>
                      </a:r>
                      <a:r>
                        <a:rPr lang="ru-RU" sz="1000" dirty="0">
                          <a:solidFill>
                            <a:schemeClr val="tx1"/>
                          </a:solidFill>
                          <a:latin typeface="+mj-lt"/>
                          <a:ea typeface="+mn-ea"/>
                          <a:cs typeface="Calibri" panose="020F0502020204030204" pitchFamily="34" charset="0"/>
                        </a:rPr>
                        <a:t>реализации</a:t>
                      </a:r>
                      <a:r>
                        <a:rPr sz="1000" dirty="0">
                          <a:solidFill>
                            <a:schemeClr val="tx1"/>
                          </a:solidFill>
                          <a:latin typeface="+mj-lt"/>
                          <a:ea typeface="+mn-ea"/>
                          <a:cs typeface="Calibri" panose="020F0502020204030204" pitchFamily="34" charset="0"/>
                        </a:rPr>
                        <a:t> </a:t>
                      </a:r>
                      <a:r>
                        <a:rPr lang="ru-RU" sz="1000" dirty="0">
                          <a:solidFill>
                            <a:schemeClr val="tx1"/>
                          </a:solidFill>
                          <a:latin typeface="+mj-lt"/>
                          <a:ea typeface="+mn-ea"/>
                          <a:cs typeface="Calibri" panose="020F0502020204030204" pitchFamily="34" charset="0"/>
                        </a:rPr>
                        <a:t>программы деятельности</a:t>
                      </a:r>
                      <a:r>
                        <a:rPr sz="1000" dirty="0">
                          <a:solidFill>
                            <a:schemeClr val="tx1"/>
                          </a:solidFill>
                          <a:latin typeface="+mj-lt"/>
                          <a:ea typeface="+mn-ea"/>
                          <a:cs typeface="Calibri" panose="020F0502020204030204" pitchFamily="34" charset="0"/>
                        </a:rPr>
                        <a:t> </a:t>
                      </a:r>
                      <a:r>
                        <a:rPr lang="ru-RU" sz="1000" dirty="0">
                          <a:solidFill>
                            <a:schemeClr val="tx1"/>
                          </a:solidFill>
                          <a:latin typeface="+mj-lt"/>
                          <a:ea typeface="+mn-ea"/>
                          <a:cs typeface="Calibri" panose="020F0502020204030204" pitchFamily="34" charset="0"/>
                        </a:rPr>
                        <a:t> кластера</a:t>
                      </a:r>
                      <a:r>
                        <a:rPr sz="1000" dirty="0">
                          <a:solidFill>
                            <a:schemeClr val="tx1"/>
                          </a:solidFill>
                          <a:latin typeface="+mj-lt"/>
                          <a:ea typeface="+mn-ea"/>
                          <a:cs typeface="Calibri" panose="020F0502020204030204" pitchFamily="34" charset="0"/>
                        </a:rPr>
                        <a:t>, призеров и </a:t>
                      </a:r>
                      <a:r>
                        <a:rPr lang="ru-RU" sz="1000" dirty="0">
                          <a:solidFill>
                            <a:schemeClr val="tx1"/>
                          </a:solidFill>
                          <a:latin typeface="+mj-lt"/>
                          <a:ea typeface="+mn-ea"/>
                          <a:cs typeface="Calibri" panose="020F0502020204030204" pitchFamily="34" charset="0"/>
                        </a:rPr>
                        <a:t>победителей</a:t>
                      </a:r>
                      <a:r>
                        <a:rPr lang="ru-RU" sz="1000" baseline="0" dirty="0">
                          <a:solidFill>
                            <a:schemeClr val="tx1"/>
                          </a:solidFill>
                          <a:latin typeface="+mj-lt"/>
                          <a:ea typeface="+mn-ea"/>
                          <a:cs typeface="Calibri" panose="020F0502020204030204" pitchFamily="34" charset="0"/>
                        </a:rPr>
                        <a:t> чемпионатов</a:t>
                      </a:r>
                      <a:r>
                        <a:rPr sz="1000" dirty="0">
                          <a:solidFill>
                            <a:schemeClr val="tx1"/>
                          </a:solidFill>
                          <a:latin typeface="+mj-lt"/>
                          <a:ea typeface="+mn-ea"/>
                          <a:cs typeface="Calibri" panose="020F0502020204030204" pitchFamily="34" charset="0"/>
                        </a:rPr>
                        <a:t> профессионального мастерства, чел.</a:t>
                      </a:r>
                    </a:p>
                  </a:txBody>
                  <a:tcPr marL="0" marR="0" marT="33655"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a:solidFill>
                        <a:srgbClr val="FFFFFF"/>
                      </a:solidFill>
                      <a:prstDash val="solid"/>
                    </a:lnB>
                    <a:solidFill>
                      <a:schemeClr val="accent3">
                        <a:lumMod val="40000"/>
                        <a:lumOff val="60000"/>
                      </a:schemeClr>
                    </a:solidFill>
                  </a:tcPr>
                </a:tc>
                <a:tc>
                  <a:txBody>
                    <a:bodyPr/>
                    <a:lstStyle/>
                    <a:p>
                      <a:pPr algn="ctr">
                        <a:lnSpc>
                          <a:spcPct val="100000"/>
                        </a:lnSpc>
                        <a:spcBef>
                          <a:spcPts val="0"/>
                        </a:spcBef>
                      </a:pPr>
                      <a:r>
                        <a:rPr lang="ru-RU" sz="1600" b="1" dirty="0">
                          <a:latin typeface="+mj-lt"/>
                          <a:cs typeface="Calibri" panose="020F0502020204030204" pitchFamily="34" charset="0"/>
                        </a:rPr>
                        <a:t>5</a:t>
                      </a:r>
                      <a:endParaRPr sz="1600" b="1" dirty="0">
                        <a:latin typeface="+mj-lt"/>
                        <a:cs typeface="Calibri" panose="020F0502020204030204" pitchFamily="34" charset="0"/>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Bef>
                          <a:spcPts val="0"/>
                        </a:spcBef>
                      </a:pPr>
                      <a:r>
                        <a:rPr lang="ru-RU" sz="1600" b="1" dirty="0">
                          <a:latin typeface="+mj-lt"/>
                          <a:cs typeface="Calibri" panose="020F0502020204030204" pitchFamily="34" charset="0"/>
                        </a:rPr>
                        <a:t>7</a:t>
                      </a:r>
                      <a:endParaRPr sz="1600" b="1" dirty="0">
                        <a:latin typeface="+mj-lt"/>
                        <a:cs typeface="Calibri" panose="020F0502020204030204" pitchFamily="34" charset="0"/>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tc>
                  <a:txBody>
                    <a:bodyPr/>
                    <a:lstStyle/>
                    <a:p>
                      <a:pPr algn="ctr">
                        <a:lnSpc>
                          <a:spcPct val="100000"/>
                        </a:lnSpc>
                        <a:spcBef>
                          <a:spcPts val="0"/>
                        </a:spcBef>
                      </a:pPr>
                      <a:r>
                        <a:rPr lang="ru-RU" sz="1600" b="1" dirty="0">
                          <a:latin typeface="+mj-lt"/>
                          <a:cs typeface="Calibri" panose="020F0502020204030204" pitchFamily="34" charset="0"/>
                        </a:rPr>
                        <a:t>9</a:t>
                      </a:r>
                      <a:endParaRPr sz="1600" b="1" dirty="0">
                        <a:latin typeface="+mj-lt"/>
                        <a:cs typeface="Calibri" panose="020F0502020204030204" pitchFamily="34" charset="0"/>
                      </a:endParaRPr>
                    </a:p>
                  </a:txBody>
                  <a:tcPr marL="0" marR="0" marT="4445" marB="0"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485653">
                <a:tc>
                  <a:txBody>
                    <a:bodyPr/>
                    <a:lstStyle/>
                    <a:p>
                      <a:pPr marL="72000" indent="180000" algn="l">
                        <a:lnSpc>
                          <a:spcPct val="100000"/>
                        </a:lnSpc>
                        <a:spcBef>
                          <a:spcPts val="270"/>
                        </a:spcBef>
                      </a:pPr>
                      <a:r>
                        <a:rPr sz="1000" dirty="0">
                          <a:solidFill>
                            <a:schemeClr val="tx1"/>
                          </a:solidFill>
                          <a:latin typeface="+mj-lt"/>
                          <a:ea typeface="+mn-ea"/>
                          <a:cs typeface="Calibri" panose="020F0502020204030204" pitchFamily="34" charset="0"/>
                        </a:rPr>
                        <a:t>Количество заключенных с </a:t>
                      </a:r>
                      <a:r>
                        <a:rPr lang="ru-RU" sz="1000" dirty="0">
                          <a:solidFill>
                            <a:schemeClr val="tx1"/>
                          </a:solidFill>
                          <a:latin typeface="+mj-lt"/>
                          <a:ea typeface="+mn-ea"/>
                          <a:cs typeface="Calibri" panose="020F0502020204030204" pitchFamily="34" charset="0"/>
                        </a:rPr>
                        <a:t>гарантией</a:t>
                      </a:r>
                      <a:r>
                        <a:rPr sz="1000" dirty="0">
                          <a:solidFill>
                            <a:schemeClr val="tx1"/>
                          </a:solidFill>
                          <a:latin typeface="+mj-lt"/>
                          <a:ea typeface="+mn-ea"/>
                          <a:cs typeface="Calibri" panose="020F0502020204030204" pitchFamily="34" charset="0"/>
                        </a:rPr>
                        <a:t> </a:t>
                      </a:r>
                      <a:r>
                        <a:rPr lang="ru-RU" sz="1000" dirty="0">
                          <a:solidFill>
                            <a:schemeClr val="tx1"/>
                          </a:solidFill>
                          <a:latin typeface="+mj-lt"/>
                          <a:ea typeface="+mn-ea"/>
                          <a:cs typeface="Calibri" panose="020F0502020204030204" pitchFamily="34" charset="0"/>
                        </a:rPr>
                        <a:t>трудоустройства выпускников договоров</a:t>
                      </a:r>
                      <a:r>
                        <a:rPr sz="1000" dirty="0">
                          <a:solidFill>
                            <a:schemeClr val="tx1"/>
                          </a:solidFill>
                          <a:latin typeface="+mj-lt"/>
                          <a:ea typeface="+mn-ea"/>
                          <a:cs typeface="Calibri" panose="020F0502020204030204" pitchFamily="34" charset="0"/>
                        </a:rPr>
                        <a:t> о целевом обучении, ед.</a:t>
                      </a:r>
                    </a:p>
                  </a:txBody>
                  <a:tcPr marL="0" marR="0" marT="34290" marB="0">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600" b="1" dirty="0">
                          <a:solidFill>
                            <a:schemeClr val="tx1"/>
                          </a:solidFill>
                          <a:effectLst/>
                          <a:latin typeface="+mj-lt"/>
                          <a:ea typeface="Calibri" panose="020F0502020204030204" pitchFamily="34" charset="0"/>
                          <a:cs typeface="Times New Roman" panose="02020603050405020304" pitchFamily="18" charset="0"/>
                        </a:rPr>
                        <a:t>22</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600" b="1" dirty="0">
                          <a:solidFill>
                            <a:schemeClr val="tx1"/>
                          </a:solidFill>
                          <a:effectLst/>
                          <a:latin typeface="+mj-lt"/>
                          <a:ea typeface="Times New Roman" panose="02020603050405020304" pitchFamily="18" charset="0"/>
                          <a:cs typeface="Times New Roman" panose="02020603050405020304" pitchFamily="18" charset="0"/>
                        </a:rPr>
                        <a:t>42</a:t>
                      </a:r>
                      <a:endParaRPr lang="ru-RU" sz="1600" b="1"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600" b="1" dirty="0">
                          <a:solidFill>
                            <a:schemeClr val="tx1"/>
                          </a:solidFill>
                          <a:effectLst/>
                          <a:latin typeface="+mj-lt"/>
                          <a:ea typeface="Times New Roman" panose="02020603050405020304" pitchFamily="18" charset="0"/>
                          <a:cs typeface="Times New Roman" panose="02020603050405020304" pitchFamily="18" charset="0"/>
                        </a:rPr>
                        <a:t>54</a:t>
                      </a:r>
                      <a:endParaRPr lang="ru-RU" sz="1600" b="1"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bl>
          </a:graphicData>
        </a:graphic>
      </p:graphicFrame>
      <p:grpSp>
        <p:nvGrpSpPr>
          <p:cNvPr id="8" name="Группа 7"/>
          <p:cNvGrpSpPr/>
          <p:nvPr/>
        </p:nvGrpSpPr>
        <p:grpSpPr>
          <a:xfrm>
            <a:off x="6172200" y="3255139"/>
            <a:ext cx="5486400" cy="432000"/>
            <a:chOff x="1628520" y="1196847"/>
            <a:chExt cx="8935085" cy="546100"/>
          </a:xfrm>
          <a:solidFill>
            <a:srgbClr val="0981A3"/>
          </a:solidFill>
          <a:effectLst>
            <a:outerShdw blurRad="50800" dist="38100" dir="2700000" algn="tl" rotWithShape="0">
              <a:prstClr val="black">
                <a:alpha val="40000"/>
              </a:prstClr>
            </a:outerShdw>
          </a:effectLst>
        </p:grpSpPr>
        <p:sp>
          <p:nvSpPr>
            <p:cNvPr id="9" name="object 4"/>
            <p:cNvSpPr/>
            <p:nvPr/>
          </p:nvSpPr>
          <p:spPr>
            <a:xfrm>
              <a:off x="1628520" y="1196847"/>
              <a:ext cx="8935085" cy="546100"/>
            </a:xfrm>
            <a:custGeom>
              <a:avLst/>
              <a:gdLst/>
              <a:ahLst/>
              <a:cxnLst/>
              <a:rect l="l" t="t" r="r" b="b"/>
              <a:pathLst>
                <a:path w="8935085" h="546100">
                  <a:moveTo>
                    <a:pt x="8844026" y="0"/>
                  </a:moveTo>
                  <a:lnTo>
                    <a:pt x="90931" y="0"/>
                  </a:lnTo>
                  <a:lnTo>
                    <a:pt x="55506" y="7153"/>
                  </a:lnTo>
                  <a:lnTo>
                    <a:pt x="26606" y="26654"/>
                  </a:lnTo>
                  <a:lnTo>
                    <a:pt x="7135" y="55560"/>
                  </a:lnTo>
                  <a:lnTo>
                    <a:pt x="0" y="90931"/>
                  </a:lnTo>
                  <a:lnTo>
                    <a:pt x="0" y="454659"/>
                  </a:lnTo>
                  <a:lnTo>
                    <a:pt x="7135" y="490085"/>
                  </a:lnTo>
                  <a:lnTo>
                    <a:pt x="26606" y="518985"/>
                  </a:lnTo>
                  <a:lnTo>
                    <a:pt x="55506" y="538456"/>
                  </a:lnTo>
                  <a:lnTo>
                    <a:pt x="90931" y="545591"/>
                  </a:lnTo>
                  <a:lnTo>
                    <a:pt x="8844026" y="545591"/>
                  </a:lnTo>
                  <a:lnTo>
                    <a:pt x="8879451" y="538456"/>
                  </a:lnTo>
                  <a:lnTo>
                    <a:pt x="8908351" y="518985"/>
                  </a:lnTo>
                  <a:lnTo>
                    <a:pt x="8927822" y="490085"/>
                  </a:lnTo>
                  <a:lnTo>
                    <a:pt x="8934958" y="454659"/>
                  </a:lnTo>
                  <a:lnTo>
                    <a:pt x="8934958" y="90931"/>
                  </a:lnTo>
                  <a:lnTo>
                    <a:pt x="8927822" y="55560"/>
                  </a:lnTo>
                  <a:lnTo>
                    <a:pt x="8908351" y="26654"/>
                  </a:lnTo>
                  <a:lnTo>
                    <a:pt x="8879451" y="7153"/>
                  </a:lnTo>
                  <a:lnTo>
                    <a:pt x="8844026" y="0"/>
                  </a:lnTo>
                  <a:close/>
                </a:path>
              </a:pathLst>
            </a:custGeom>
            <a:grpFill/>
            <a:ln>
              <a:solidFill>
                <a:schemeClr val="accent1"/>
              </a:solidFill>
            </a:ln>
          </p:spPr>
          <p:txBody>
            <a:bodyPr wrap="square" lIns="0" tIns="0" rIns="0" bIns="0" rtlCol="0"/>
            <a:lstStyle/>
            <a:p>
              <a:endParaRPr dirty="0">
                <a:latin typeface="+mj-lt"/>
              </a:endParaRPr>
            </a:p>
          </p:txBody>
        </p:sp>
        <p:sp>
          <p:nvSpPr>
            <p:cNvPr id="10" name="object 5"/>
            <p:cNvSpPr txBox="1"/>
            <p:nvPr/>
          </p:nvSpPr>
          <p:spPr>
            <a:xfrm>
              <a:off x="1752618" y="1220138"/>
              <a:ext cx="8686888" cy="522809"/>
            </a:xfrm>
            <a:prstGeom prst="rect">
              <a:avLst/>
            </a:prstGeom>
            <a:grpFill/>
            <a:ln>
              <a:noFill/>
            </a:ln>
          </p:spPr>
          <p:txBody>
            <a:bodyPr vert="horz" wrap="square" lIns="0" tIns="43815" rIns="0" bIns="0" rtlCol="0">
              <a:spAutoFit/>
            </a:bodyPr>
            <a:lstStyle/>
            <a:p>
              <a:pPr marR="5080" algn="ctr"/>
              <a:r>
                <a:rPr lang="ru-RU" sz="1200" b="1" spc="-5" dirty="0">
                  <a:solidFill>
                    <a:srgbClr val="FFFFFF"/>
                  </a:solidFill>
                  <a:latin typeface="+mj-lt"/>
                  <a:cs typeface="Times New Roman" pitchFamily="18" charset="0"/>
                </a:rPr>
                <a:t>ПЛАНОВЫЕ</a:t>
              </a:r>
              <a:r>
                <a:rPr lang="ru-RU" sz="1200" b="1" spc="25" dirty="0">
                  <a:solidFill>
                    <a:srgbClr val="FFFFFF"/>
                  </a:solidFill>
                  <a:latin typeface="+mj-lt"/>
                  <a:cs typeface="Times New Roman" pitchFamily="18" charset="0"/>
                </a:rPr>
                <a:t> </a:t>
              </a:r>
              <a:r>
                <a:rPr lang="ru-RU" sz="1200" b="1" spc="-5" dirty="0">
                  <a:solidFill>
                    <a:srgbClr val="FFFFFF"/>
                  </a:solidFill>
                  <a:latin typeface="+mj-lt"/>
                  <a:cs typeface="Times New Roman" pitchFamily="18" charset="0"/>
                </a:rPr>
                <a:t>ПОКАЗАТЕЛИ</a:t>
              </a:r>
              <a:r>
                <a:rPr lang="ru-RU" sz="1200" b="1" spc="10" dirty="0">
                  <a:solidFill>
                    <a:srgbClr val="FFFFFF"/>
                  </a:solidFill>
                  <a:latin typeface="+mj-lt"/>
                  <a:cs typeface="Times New Roman" pitchFamily="18" charset="0"/>
                </a:rPr>
                <a:t> </a:t>
              </a:r>
              <a:r>
                <a:rPr lang="ru-RU" sz="1200" b="1" spc="-10" dirty="0">
                  <a:solidFill>
                    <a:srgbClr val="FFFFFF"/>
                  </a:solidFill>
                  <a:latin typeface="+mj-lt"/>
                  <a:cs typeface="Times New Roman" pitchFamily="18" charset="0"/>
                </a:rPr>
                <a:t>РЕЗУЛЬТАТИВНОСТИ</a:t>
              </a:r>
              <a:r>
                <a:rPr lang="ru-RU" sz="1200" b="1" spc="30" dirty="0">
                  <a:solidFill>
                    <a:srgbClr val="FFFFFF"/>
                  </a:solidFill>
                  <a:latin typeface="+mj-lt"/>
                  <a:cs typeface="Times New Roman" pitchFamily="18" charset="0"/>
                </a:rPr>
                <a:t> </a:t>
              </a:r>
              <a:r>
                <a:rPr lang="ru-RU" sz="1200" b="1" spc="-5" dirty="0">
                  <a:solidFill>
                    <a:srgbClr val="FFFFFF"/>
                  </a:solidFill>
                  <a:latin typeface="+mj-lt"/>
                  <a:cs typeface="Times New Roman" pitchFamily="18" charset="0"/>
                </a:rPr>
                <a:t>ДЕЯТЕЛЬНОСТИ </a:t>
              </a:r>
            </a:p>
            <a:p>
              <a:pPr marR="5080" algn="ctr"/>
              <a:r>
                <a:rPr lang="ru-RU" sz="1200" b="1" spc="-390" dirty="0">
                  <a:solidFill>
                    <a:srgbClr val="FFFFFF"/>
                  </a:solidFill>
                  <a:latin typeface="+mj-lt"/>
                  <a:cs typeface="Times New Roman" pitchFamily="18" charset="0"/>
                </a:rPr>
                <a:t> </a:t>
              </a:r>
              <a:r>
                <a:rPr lang="ru-RU" sz="1200" b="1" spc="-5" dirty="0">
                  <a:solidFill>
                    <a:srgbClr val="FFFFFF"/>
                  </a:solidFill>
                  <a:latin typeface="+mj-lt"/>
                  <a:cs typeface="Times New Roman" pitchFamily="18" charset="0"/>
                </a:rPr>
                <a:t>ОБРАЗОВАТЕЛЬНО-ПРОИЗВОДСТВЕННОГО</a:t>
              </a:r>
              <a:r>
                <a:rPr lang="ru-RU" sz="1200" b="1" dirty="0">
                  <a:solidFill>
                    <a:srgbClr val="FFFFFF"/>
                  </a:solidFill>
                  <a:latin typeface="+mj-lt"/>
                  <a:cs typeface="Times New Roman" pitchFamily="18" charset="0"/>
                </a:rPr>
                <a:t>  ЦЕНТР (</a:t>
              </a:r>
              <a:r>
                <a:rPr lang="ru-RU" sz="1200" b="1" spc="-5" dirty="0">
                  <a:solidFill>
                    <a:srgbClr val="FFFFFF"/>
                  </a:solidFill>
                  <a:latin typeface="+mj-lt"/>
                  <a:cs typeface="Calibri" panose="020F0502020204030204" pitchFamily="34" charset="0"/>
                </a:rPr>
                <a:t>КЛАСТЕРА)</a:t>
              </a:r>
              <a:r>
                <a:rPr lang="ru-RU" sz="1200" b="1" spc="5" dirty="0">
                  <a:solidFill>
                    <a:srgbClr val="FFFFFF"/>
                  </a:solidFill>
                  <a:latin typeface="+mj-lt"/>
                  <a:cs typeface="Times New Roman" pitchFamily="18" charset="0"/>
                </a:rPr>
                <a:t>  </a:t>
              </a:r>
              <a:r>
                <a:rPr lang="ru-RU" sz="1200" b="1" dirty="0">
                  <a:solidFill>
                    <a:srgbClr val="FFFFFF"/>
                  </a:solidFill>
                  <a:latin typeface="+mj-lt"/>
                  <a:cs typeface="Times New Roman" pitchFamily="18" charset="0"/>
                </a:rPr>
                <a:t>в</a:t>
              </a:r>
              <a:r>
                <a:rPr lang="ru-RU" sz="1200" b="1" spc="5" dirty="0">
                  <a:solidFill>
                    <a:srgbClr val="FFFFFF"/>
                  </a:solidFill>
                  <a:latin typeface="+mj-lt"/>
                  <a:cs typeface="Times New Roman" pitchFamily="18" charset="0"/>
                </a:rPr>
                <a:t> </a:t>
              </a:r>
              <a:r>
                <a:rPr lang="ru-RU" sz="1200" b="1" dirty="0">
                  <a:solidFill>
                    <a:srgbClr val="FFFFFF"/>
                  </a:solidFill>
                  <a:latin typeface="+mj-lt"/>
                  <a:cs typeface="Times New Roman" pitchFamily="18" charset="0"/>
                </a:rPr>
                <a:t>2025–2027</a:t>
              </a:r>
              <a:r>
                <a:rPr lang="ru-RU" sz="1200" b="1" spc="-5" dirty="0">
                  <a:solidFill>
                    <a:srgbClr val="FFFFFF"/>
                  </a:solidFill>
                  <a:latin typeface="+mj-lt"/>
                  <a:cs typeface="Times New Roman" pitchFamily="18" charset="0"/>
                </a:rPr>
                <a:t> ГГ.</a:t>
              </a:r>
              <a:endParaRPr lang="ru-RU" sz="1200" b="1" dirty="0">
                <a:latin typeface="+mj-lt"/>
                <a:cs typeface="Times New Roman" pitchFamily="18" charset="0"/>
              </a:endParaRPr>
            </a:p>
          </p:txBody>
        </p:sp>
      </p:grpSp>
      <p:grpSp>
        <p:nvGrpSpPr>
          <p:cNvPr id="14" name="Группа 13"/>
          <p:cNvGrpSpPr/>
          <p:nvPr/>
        </p:nvGrpSpPr>
        <p:grpSpPr>
          <a:xfrm>
            <a:off x="228600" y="1367598"/>
            <a:ext cx="5700600" cy="432401"/>
            <a:chOff x="1752945" y="631628"/>
            <a:chExt cx="8935085" cy="485448"/>
          </a:xfrm>
          <a:solidFill>
            <a:schemeClr val="bg1">
              <a:lumMod val="50000"/>
            </a:schemeClr>
          </a:solidFill>
          <a:effectLst>
            <a:outerShdw blurRad="50800" dist="38100" dir="2700000" algn="tl" rotWithShape="0">
              <a:prstClr val="black">
                <a:alpha val="40000"/>
              </a:prstClr>
            </a:outerShdw>
          </a:effectLst>
        </p:grpSpPr>
        <p:sp>
          <p:nvSpPr>
            <p:cNvPr id="15" name="object 4"/>
            <p:cNvSpPr/>
            <p:nvPr/>
          </p:nvSpPr>
          <p:spPr>
            <a:xfrm>
              <a:off x="1752945" y="631628"/>
              <a:ext cx="8935085" cy="485448"/>
            </a:xfrm>
            <a:custGeom>
              <a:avLst/>
              <a:gdLst/>
              <a:ahLst/>
              <a:cxnLst/>
              <a:rect l="l" t="t" r="r" b="b"/>
              <a:pathLst>
                <a:path w="8935085" h="546100">
                  <a:moveTo>
                    <a:pt x="8844026" y="0"/>
                  </a:moveTo>
                  <a:lnTo>
                    <a:pt x="90931" y="0"/>
                  </a:lnTo>
                  <a:lnTo>
                    <a:pt x="55506" y="7153"/>
                  </a:lnTo>
                  <a:lnTo>
                    <a:pt x="26606" y="26654"/>
                  </a:lnTo>
                  <a:lnTo>
                    <a:pt x="7135" y="55560"/>
                  </a:lnTo>
                  <a:lnTo>
                    <a:pt x="0" y="90931"/>
                  </a:lnTo>
                  <a:lnTo>
                    <a:pt x="0" y="454659"/>
                  </a:lnTo>
                  <a:lnTo>
                    <a:pt x="7135" y="490085"/>
                  </a:lnTo>
                  <a:lnTo>
                    <a:pt x="26606" y="518985"/>
                  </a:lnTo>
                  <a:lnTo>
                    <a:pt x="55506" y="538456"/>
                  </a:lnTo>
                  <a:lnTo>
                    <a:pt x="90931" y="545591"/>
                  </a:lnTo>
                  <a:lnTo>
                    <a:pt x="8844026" y="545591"/>
                  </a:lnTo>
                  <a:lnTo>
                    <a:pt x="8879451" y="538456"/>
                  </a:lnTo>
                  <a:lnTo>
                    <a:pt x="8908351" y="518985"/>
                  </a:lnTo>
                  <a:lnTo>
                    <a:pt x="8927822" y="490085"/>
                  </a:lnTo>
                  <a:lnTo>
                    <a:pt x="8934958" y="454659"/>
                  </a:lnTo>
                  <a:lnTo>
                    <a:pt x="8934958" y="90931"/>
                  </a:lnTo>
                  <a:lnTo>
                    <a:pt x="8927822" y="55560"/>
                  </a:lnTo>
                  <a:lnTo>
                    <a:pt x="8908351" y="26654"/>
                  </a:lnTo>
                  <a:lnTo>
                    <a:pt x="8879451" y="7153"/>
                  </a:lnTo>
                  <a:lnTo>
                    <a:pt x="8844026" y="0"/>
                  </a:lnTo>
                  <a:close/>
                </a:path>
              </a:pathLst>
            </a:custGeom>
            <a:solidFill>
              <a:srgbClr val="0981A3"/>
            </a:solidFill>
          </p:spPr>
          <p:txBody>
            <a:bodyPr wrap="square" lIns="0" tIns="0" rIns="0" bIns="0" rtlCol="0"/>
            <a:lstStyle/>
            <a:p>
              <a:endParaRPr/>
            </a:p>
          </p:txBody>
        </p:sp>
        <p:sp>
          <p:nvSpPr>
            <p:cNvPr id="16" name="object 5"/>
            <p:cNvSpPr txBox="1"/>
            <p:nvPr/>
          </p:nvSpPr>
          <p:spPr>
            <a:xfrm>
              <a:off x="2801149" y="672496"/>
              <a:ext cx="6568176" cy="400562"/>
            </a:xfrm>
            <a:prstGeom prst="rect">
              <a:avLst/>
            </a:prstGeom>
            <a:noFill/>
            <a:ln>
              <a:noFill/>
            </a:ln>
          </p:spPr>
          <p:txBody>
            <a:bodyPr vert="horz" wrap="square" lIns="0" tIns="43815" rIns="0" bIns="0" rtlCol="0">
              <a:spAutoFit/>
            </a:bodyPr>
            <a:lstStyle/>
            <a:p>
              <a:pPr marR="5080" algn="ctr"/>
              <a:r>
                <a:rPr lang="ru-RU" sz="1600" b="1" spc="-5" dirty="0">
                  <a:solidFill>
                    <a:schemeClr val="bg1"/>
                  </a:solidFill>
                  <a:latin typeface="Calibri" panose="020F0502020204030204" pitchFamily="34" charset="0"/>
                  <a:cs typeface="Calibri" panose="020F0502020204030204" pitchFamily="34" charset="0"/>
                </a:rPr>
                <a:t>КОНТИНГЕНТ ОБУЧАЮЩИХСЯ</a:t>
              </a:r>
              <a:endParaRPr lang="ru-RU" sz="1600" dirty="0">
                <a:solidFill>
                  <a:schemeClr val="bg1"/>
                </a:solidFill>
                <a:latin typeface="Calibri" panose="020F0502020204030204" pitchFamily="34" charset="0"/>
                <a:cs typeface="Calibri" panose="020F0502020204030204" pitchFamily="34" charset="0"/>
              </a:endParaRPr>
            </a:p>
          </p:txBody>
        </p:sp>
      </p:grpSp>
      <p:grpSp>
        <p:nvGrpSpPr>
          <p:cNvPr id="17" name="Группа 16"/>
          <p:cNvGrpSpPr/>
          <p:nvPr/>
        </p:nvGrpSpPr>
        <p:grpSpPr>
          <a:xfrm>
            <a:off x="6172200" y="1353459"/>
            <a:ext cx="5486400" cy="432000"/>
            <a:chOff x="1628520" y="899033"/>
            <a:chExt cx="8935085" cy="546100"/>
          </a:xfrm>
          <a:solidFill>
            <a:srgbClr val="0981A3"/>
          </a:solidFill>
          <a:effectLst>
            <a:outerShdw blurRad="50800" dist="38100" dir="2700000" algn="tl" rotWithShape="0">
              <a:prstClr val="black">
                <a:alpha val="40000"/>
              </a:prstClr>
            </a:outerShdw>
          </a:effectLst>
        </p:grpSpPr>
        <p:sp>
          <p:nvSpPr>
            <p:cNvPr id="18" name="object 4"/>
            <p:cNvSpPr/>
            <p:nvPr/>
          </p:nvSpPr>
          <p:spPr>
            <a:xfrm>
              <a:off x="1628520" y="899033"/>
              <a:ext cx="8935085" cy="546100"/>
            </a:xfrm>
            <a:custGeom>
              <a:avLst/>
              <a:gdLst/>
              <a:ahLst/>
              <a:cxnLst/>
              <a:rect l="l" t="t" r="r" b="b"/>
              <a:pathLst>
                <a:path w="8935085" h="546100">
                  <a:moveTo>
                    <a:pt x="8844026" y="0"/>
                  </a:moveTo>
                  <a:lnTo>
                    <a:pt x="90931" y="0"/>
                  </a:lnTo>
                  <a:lnTo>
                    <a:pt x="55506" y="7153"/>
                  </a:lnTo>
                  <a:lnTo>
                    <a:pt x="26606" y="26654"/>
                  </a:lnTo>
                  <a:lnTo>
                    <a:pt x="7135" y="55560"/>
                  </a:lnTo>
                  <a:lnTo>
                    <a:pt x="0" y="90931"/>
                  </a:lnTo>
                  <a:lnTo>
                    <a:pt x="0" y="454659"/>
                  </a:lnTo>
                  <a:lnTo>
                    <a:pt x="7135" y="490085"/>
                  </a:lnTo>
                  <a:lnTo>
                    <a:pt x="26606" y="518985"/>
                  </a:lnTo>
                  <a:lnTo>
                    <a:pt x="55506" y="538456"/>
                  </a:lnTo>
                  <a:lnTo>
                    <a:pt x="90931" y="545591"/>
                  </a:lnTo>
                  <a:lnTo>
                    <a:pt x="8844026" y="545591"/>
                  </a:lnTo>
                  <a:lnTo>
                    <a:pt x="8879451" y="538456"/>
                  </a:lnTo>
                  <a:lnTo>
                    <a:pt x="8908351" y="518985"/>
                  </a:lnTo>
                  <a:lnTo>
                    <a:pt x="8927822" y="490085"/>
                  </a:lnTo>
                  <a:lnTo>
                    <a:pt x="8934958" y="454659"/>
                  </a:lnTo>
                  <a:lnTo>
                    <a:pt x="8934958" y="90931"/>
                  </a:lnTo>
                  <a:lnTo>
                    <a:pt x="8927822" y="55560"/>
                  </a:lnTo>
                  <a:lnTo>
                    <a:pt x="8908351" y="26654"/>
                  </a:lnTo>
                  <a:lnTo>
                    <a:pt x="8879451" y="7153"/>
                  </a:lnTo>
                  <a:lnTo>
                    <a:pt x="8844026" y="0"/>
                  </a:lnTo>
                  <a:close/>
                </a:path>
              </a:pathLst>
            </a:custGeom>
            <a:grpFill/>
            <a:ln>
              <a:solidFill>
                <a:schemeClr val="accent1"/>
              </a:solidFill>
            </a:ln>
          </p:spPr>
          <p:txBody>
            <a:bodyPr wrap="square" lIns="0" tIns="0" rIns="0" bIns="0" rtlCol="0"/>
            <a:lstStyle/>
            <a:p>
              <a:endParaRPr/>
            </a:p>
          </p:txBody>
        </p:sp>
        <p:sp>
          <p:nvSpPr>
            <p:cNvPr id="19" name="object 5"/>
            <p:cNvSpPr txBox="1"/>
            <p:nvPr/>
          </p:nvSpPr>
          <p:spPr>
            <a:xfrm>
              <a:off x="1752618" y="899034"/>
              <a:ext cx="8686888" cy="522809"/>
            </a:xfrm>
            <a:prstGeom prst="rect">
              <a:avLst/>
            </a:prstGeom>
            <a:grpFill/>
            <a:ln>
              <a:noFill/>
            </a:ln>
          </p:spPr>
          <p:txBody>
            <a:bodyPr vert="horz" wrap="square" lIns="0" tIns="43815" rIns="0" bIns="0" rtlCol="0">
              <a:spAutoFit/>
            </a:bodyPr>
            <a:lstStyle/>
            <a:p>
              <a:pPr marR="5080" algn="ctr"/>
              <a:r>
                <a:rPr lang="ru-RU" sz="1200" b="1" spc="-5" dirty="0">
                  <a:solidFill>
                    <a:srgbClr val="FFFFFF"/>
                  </a:solidFill>
                  <a:cs typeface="Calibri" panose="020F0502020204030204" pitchFamily="34" charset="0"/>
                </a:rPr>
                <a:t>БАЗОВЫЕ</a:t>
              </a:r>
              <a:r>
                <a:rPr lang="ru-RU" sz="1200" b="1" spc="-5" dirty="0">
                  <a:solidFill>
                    <a:srgbClr val="FFFFFF"/>
                  </a:solidFill>
                  <a:cs typeface="Times New Roman" pitchFamily="18" charset="0"/>
                </a:rPr>
                <a:t> ОРГАНИЗАЦИИ РЕАЛЬНОГО СЕКТОРА ЭКОНОМИКИ </a:t>
              </a:r>
            </a:p>
            <a:p>
              <a:pPr marR="5080" algn="ctr"/>
              <a:r>
                <a:rPr lang="ru-RU" sz="1200" b="1" spc="-5" dirty="0">
                  <a:solidFill>
                    <a:srgbClr val="FFFFFF"/>
                  </a:solidFill>
                  <a:cs typeface="Times New Roman" pitchFamily="18" charset="0"/>
                </a:rPr>
                <a:t>ЯРОСЛАВСКОЙ ОБЛАСТИ</a:t>
              </a:r>
              <a:endParaRPr lang="ru-RU" sz="1200" b="1" dirty="0">
                <a:cs typeface="Times New Roman" pitchFamily="18" charset="0"/>
              </a:endParaRPr>
            </a:p>
          </p:txBody>
        </p:sp>
      </p:grpSp>
      <p:graphicFrame>
        <p:nvGraphicFramePr>
          <p:cNvPr id="20" name="Схема 19"/>
          <p:cNvGraphicFramePr/>
          <p:nvPr>
            <p:extLst>
              <p:ext uri="{D42A27DB-BD31-4B8C-83A1-F6EECF244321}">
                <p14:modId xmlns:p14="http://schemas.microsoft.com/office/powerpoint/2010/main" val="2362895333"/>
              </p:ext>
            </p:extLst>
          </p:nvPr>
        </p:nvGraphicFramePr>
        <p:xfrm>
          <a:off x="6324600" y="1785459"/>
          <a:ext cx="5333999" cy="1488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3" descr="C:\Users\Comp2\Downloads\+++С прозрачным фоном и белым кругом.png"/>
          <p:cNvPicPr>
            <a:picLocks noChangeAspect="1" noChangeArrowheads="1"/>
          </p:cNvPicPr>
          <p:nvPr/>
        </p:nvPicPr>
        <p:blipFill>
          <a:blip r:embed="rId8" cstate="print"/>
          <a:srcRect/>
          <a:stretch>
            <a:fillRect/>
          </a:stretch>
        </p:blipFill>
        <p:spPr bwMode="auto">
          <a:xfrm>
            <a:off x="145800" y="813459"/>
            <a:ext cx="540000" cy="540000"/>
          </a:xfrm>
          <a:prstGeom prst="rect">
            <a:avLst/>
          </a:prstGeom>
          <a:noFill/>
        </p:spPr>
      </p:pic>
      <p:pic>
        <p:nvPicPr>
          <p:cNvPr id="25" name="Picture 2" descr="https://sun9-79.userapi.com/impg/buornYRawoJ6ledC5WprEYz_pzG8aSkgIj1ZLw/yDFOg1ZqpVo.jpg?size=320x320&amp;quality=95&amp;sign=67c09f735156bf475737b0622211140a&amp;c_uniq_tag=xlMuISbLcZOeOtF9ofaWvPreKlgTl4hyuXF64bHPq8M&amp;type=album"/>
          <p:cNvPicPr>
            <a:picLocks noChangeAspect="1" noChangeArrowheads="1"/>
          </p:cNvPicPr>
          <p:nvPr/>
        </p:nvPicPr>
        <p:blipFill rotWithShape="1">
          <a:blip r:embed="rId9" cstate="print"/>
          <a:srcRect l="9295" t="11141" r="7372" b="10454"/>
          <a:stretch/>
        </p:blipFill>
        <p:spPr bwMode="auto">
          <a:xfrm>
            <a:off x="7543800" y="893005"/>
            <a:ext cx="324000" cy="324000"/>
          </a:xfrm>
          <a:prstGeom prst="rect">
            <a:avLst/>
          </a:prstGeom>
          <a:noFill/>
        </p:spPr>
      </p:pic>
      <p:pic>
        <p:nvPicPr>
          <p:cNvPr id="26" name="Picture 4" descr="http://rusteplica.ru/wp-content/uploads/2018/08/tk-yar-logo.jpg"/>
          <p:cNvPicPr>
            <a:picLocks noChangeAspect="1" noChangeArrowheads="1"/>
          </p:cNvPicPr>
          <p:nvPr/>
        </p:nvPicPr>
        <p:blipFill>
          <a:blip r:embed="rId10" cstate="print"/>
          <a:srcRect/>
          <a:stretch>
            <a:fillRect/>
          </a:stretch>
        </p:blipFill>
        <p:spPr bwMode="auto">
          <a:xfrm>
            <a:off x="7898531" y="890514"/>
            <a:ext cx="331069" cy="324000"/>
          </a:xfrm>
          <a:prstGeom prst="rect">
            <a:avLst/>
          </a:prstGeom>
          <a:noFill/>
        </p:spPr>
      </p:pic>
      <p:pic>
        <p:nvPicPr>
          <p:cNvPr id="29" name="Picture 4" descr="Ростовский колледж отраслевых технологий"/>
          <p:cNvPicPr>
            <a:picLocks noChangeAspect="1" noChangeArrowheads="1"/>
          </p:cNvPicPr>
          <p:nvPr/>
        </p:nvPicPr>
        <p:blipFill>
          <a:blip r:embed="rId11" cstate="print"/>
          <a:srcRect/>
          <a:stretch>
            <a:fillRect/>
          </a:stretch>
        </p:blipFill>
        <p:spPr bwMode="auto">
          <a:xfrm>
            <a:off x="9616440" y="914400"/>
            <a:ext cx="396000" cy="350787"/>
          </a:xfrm>
          <a:prstGeom prst="rect">
            <a:avLst/>
          </a:prstGeom>
          <a:noFill/>
        </p:spPr>
      </p:pic>
      <p:pic>
        <p:nvPicPr>
          <p:cNvPr id="4" name="Рисунок 3">
            <a:extLst>
              <a:ext uri="{FF2B5EF4-FFF2-40B4-BE49-F238E27FC236}">
                <a16:creationId xmlns:a16="http://schemas.microsoft.com/office/drawing/2014/main" id="{6FE8DDB3-A5B7-4462-B459-56A80555CB5A}"/>
              </a:ext>
            </a:extLst>
          </p:cNvPr>
          <p:cNvPicPr>
            <a:picLocks noChangeAspect="1"/>
          </p:cNvPicPr>
          <p:nvPr/>
        </p:nvPicPr>
        <p:blipFill>
          <a:blip r:embed="rId12"/>
          <a:stretch>
            <a:fillRect/>
          </a:stretch>
        </p:blipFill>
        <p:spPr>
          <a:xfrm>
            <a:off x="8229600" y="878384"/>
            <a:ext cx="405680" cy="324000"/>
          </a:xfrm>
          <a:prstGeom prst="rect">
            <a:avLst/>
          </a:prstGeom>
        </p:spPr>
      </p:pic>
      <p:pic>
        <p:nvPicPr>
          <p:cNvPr id="32" name="Рисунок 31">
            <a:extLst>
              <a:ext uri="{FF2B5EF4-FFF2-40B4-BE49-F238E27FC236}">
                <a16:creationId xmlns:a16="http://schemas.microsoft.com/office/drawing/2014/main" id="{DE444281-6C67-498A-ABCE-05FB41B8A69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7058" t="14135" r="12414" b="14754"/>
          <a:stretch/>
        </p:blipFill>
        <p:spPr>
          <a:xfrm>
            <a:off x="10867200" y="901970"/>
            <a:ext cx="360000" cy="362978"/>
          </a:xfrm>
          <a:prstGeom prst="rect">
            <a:avLst/>
          </a:prstGeom>
        </p:spPr>
      </p:pic>
      <p:graphicFrame>
        <p:nvGraphicFramePr>
          <p:cNvPr id="41" name="Таблица 40"/>
          <p:cNvGraphicFramePr>
            <a:graphicFrameLocks noGrp="1"/>
          </p:cNvGraphicFramePr>
          <p:nvPr>
            <p:extLst>
              <p:ext uri="{D42A27DB-BD31-4B8C-83A1-F6EECF244321}">
                <p14:modId xmlns:p14="http://schemas.microsoft.com/office/powerpoint/2010/main" val="1922299830"/>
              </p:ext>
            </p:extLst>
          </p:nvPr>
        </p:nvGraphicFramePr>
        <p:xfrm>
          <a:off x="240123" y="1799999"/>
          <a:ext cx="5689077" cy="4953970"/>
        </p:xfrm>
        <a:graphic>
          <a:graphicData uri="http://schemas.openxmlformats.org/drawingml/2006/table">
            <a:tbl>
              <a:tblPr>
                <a:tableStyleId>{BDBED569-4797-4DF1-A0F4-6AAB3CD982D8}</a:tableStyleId>
              </a:tblPr>
              <a:tblGrid>
                <a:gridCol w="4344890">
                  <a:extLst>
                    <a:ext uri="{9D8B030D-6E8A-4147-A177-3AD203B41FA5}">
                      <a16:colId xmlns:a16="http://schemas.microsoft.com/office/drawing/2014/main" val="20000"/>
                    </a:ext>
                  </a:extLst>
                </a:gridCol>
                <a:gridCol w="484674">
                  <a:extLst>
                    <a:ext uri="{9D8B030D-6E8A-4147-A177-3AD203B41FA5}">
                      <a16:colId xmlns:a16="http://schemas.microsoft.com/office/drawing/2014/main" val="20001"/>
                    </a:ext>
                  </a:extLst>
                </a:gridCol>
                <a:gridCol w="384630">
                  <a:extLst>
                    <a:ext uri="{9D8B030D-6E8A-4147-A177-3AD203B41FA5}">
                      <a16:colId xmlns:a16="http://schemas.microsoft.com/office/drawing/2014/main" val="20002"/>
                    </a:ext>
                  </a:extLst>
                </a:gridCol>
                <a:gridCol w="474883">
                  <a:extLst>
                    <a:ext uri="{9D8B030D-6E8A-4147-A177-3AD203B41FA5}">
                      <a16:colId xmlns:a16="http://schemas.microsoft.com/office/drawing/2014/main" val="20003"/>
                    </a:ext>
                  </a:extLst>
                </a:gridCol>
              </a:tblGrid>
              <a:tr h="139135">
                <a:tc rowSpan="2">
                  <a:txBody>
                    <a:bodyPr/>
                    <a:lstStyle/>
                    <a:p>
                      <a:pPr algn="ctr">
                        <a:lnSpc>
                          <a:spcPct val="95000"/>
                        </a:lnSpc>
                        <a:spcAft>
                          <a:spcPts val="0"/>
                        </a:spcAft>
                      </a:pPr>
                      <a:r>
                        <a:rPr lang="ru-RU" sz="1200" b="1" dirty="0">
                          <a:latin typeface="+mj-lt"/>
                          <a:ea typeface="Calibri"/>
                          <a:cs typeface="Times New Roman" panose="02020603050405020304" pitchFamily="18" charset="0"/>
                        </a:rPr>
                        <a:t>КОНТИНГЕНТ ОБУЧАЮЩИХСЯ</a:t>
                      </a:r>
                    </a:p>
                    <a:p>
                      <a:pPr>
                        <a:lnSpc>
                          <a:spcPct val="95000"/>
                        </a:lnSpc>
                        <a:spcAft>
                          <a:spcPts val="0"/>
                        </a:spcAft>
                      </a:pPr>
                      <a:endParaRPr lang="ru-RU" sz="1000" dirty="0">
                        <a:latin typeface="+mj-lt"/>
                        <a:ea typeface="Calibri"/>
                        <a:cs typeface="Times New Roman" panose="02020603050405020304" pitchFamily="18" charset="0"/>
                      </a:endParaRPr>
                    </a:p>
                  </a:txBody>
                  <a:tcPr marL="39431" marR="39431" marT="5580" marB="0" anchor="ctr">
                    <a:solidFill>
                      <a:schemeClr val="accent3">
                        <a:lumMod val="40000"/>
                        <a:lumOff val="60000"/>
                      </a:schemeClr>
                    </a:solidFill>
                  </a:tcPr>
                </a:tc>
                <a:tc gridSpan="3">
                  <a:txBody>
                    <a:bodyPr/>
                    <a:lstStyle/>
                    <a:p>
                      <a:pPr algn="ctr">
                        <a:lnSpc>
                          <a:spcPct val="95000"/>
                        </a:lnSpc>
                        <a:spcAft>
                          <a:spcPts val="0"/>
                        </a:spcAft>
                      </a:pPr>
                      <a:r>
                        <a:rPr lang="ru-RU" sz="1000" b="1" dirty="0">
                          <a:latin typeface="+mj-lt"/>
                          <a:cs typeface="Times New Roman" panose="02020603050405020304" pitchFamily="18" charset="0"/>
                        </a:rPr>
                        <a:t>Планируемый прием</a:t>
                      </a:r>
                      <a:endParaRPr lang="ru-RU" sz="1000" b="1" dirty="0">
                        <a:latin typeface="+mj-lt"/>
                        <a:ea typeface="Calibri"/>
                        <a:cs typeface="Times New Roman" panose="02020603050405020304" pitchFamily="18" charset="0"/>
                      </a:endParaRPr>
                    </a:p>
                  </a:txBody>
                  <a:tcPr marL="39431" marR="39431" marT="5580" marB="0" anchor="ctr">
                    <a:solidFill>
                      <a:schemeClr val="accent3">
                        <a:lumMod val="40000"/>
                        <a:lumOff val="6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60766">
                <a:tc vMerge="1">
                  <a:txBody>
                    <a:bodyPr/>
                    <a:lstStyle/>
                    <a:p>
                      <a:endParaRPr lang="ru-RU"/>
                    </a:p>
                  </a:txBody>
                  <a:tcPr/>
                </a:tc>
                <a:tc>
                  <a:txBody>
                    <a:bodyPr/>
                    <a:lstStyle/>
                    <a:p>
                      <a:pPr algn="ctr">
                        <a:lnSpc>
                          <a:spcPct val="95000"/>
                        </a:lnSpc>
                        <a:spcAft>
                          <a:spcPts val="0"/>
                        </a:spcAft>
                      </a:pPr>
                      <a:r>
                        <a:rPr lang="ru-RU" sz="1000" b="1" dirty="0">
                          <a:latin typeface="+mj-lt"/>
                          <a:cs typeface="Times New Roman" panose="02020603050405020304" pitchFamily="18" charset="0"/>
                        </a:rPr>
                        <a:t>2025</a:t>
                      </a:r>
                      <a:endParaRPr lang="ru-RU" sz="1000" b="1" dirty="0">
                        <a:latin typeface="+mj-lt"/>
                        <a:ea typeface="Calibri"/>
                        <a:cs typeface="Times New Roman" panose="02020603050405020304" pitchFamily="18" charset="0"/>
                      </a:endParaRPr>
                    </a:p>
                  </a:txBody>
                  <a:tcPr marL="39431" marR="39431" marT="5580" marB="0" anchor="ctr">
                    <a:solidFill>
                      <a:schemeClr val="accent3">
                        <a:lumMod val="40000"/>
                        <a:lumOff val="60000"/>
                      </a:schemeClr>
                    </a:solidFill>
                  </a:tcPr>
                </a:tc>
                <a:tc>
                  <a:txBody>
                    <a:bodyPr/>
                    <a:lstStyle/>
                    <a:p>
                      <a:pPr algn="ctr">
                        <a:lnSpc>
                          <a:spcPct val="95000"/>
                        </a:lnSpc>
                        <a:spcAft>
                          <a:spcPts val="0"/>
                        </a:spcAft>
                      </a:pPr>
                      <a:r>
                        <a:rPr lang="ru-RU" sz="1000" b="1" dirty="0">
                          <a:latin typeface="+mj-lt"/>
                          <a:cs typeface="Times New Roman" panose="02020603050405020304" pitchFamily="18" charset="0"/>
                        </a:rPr>
                        <a:t>2026</a:t>
                      </a:r>
                      <a:endParaRPr lang="ru-RU" sz="1000" b="1" dirty="0">
                        <a:latin typeface="+mj-lt"/>
                        <a:ea typeface="Calibri"/>
                        <a:cs typeface="Times New Roman" panose="02020603050405020304" pitchFamily="18" charset="0"/>
                      </a:endParaRPr>
                    </a:p>
                  </a:txBody>
                  <a:tcPr marL="39431" marR="39431" marT="5580" marB="0" anchor="ctr">
                    <a:solidFill>
                      <a:schemeClr val="accent3">
                        <a:lumMod val="40000"/>
                        <a:lumOff val="60000"/>
                      </a:schemeClr>
                    </a:solidFill>
                  </a:tcPr>
                </a:tc>
                <a:tc>
                  <a:txBody>
                    <a:bodyPr/>
                    <a:lstStyle/>
                    <a:p>
                      <a:pPr algn="ctr">
                        <a:lnSpc>
                          <a:spcPct val="95000"/>
                        </a:lnSpc>
                        <a:spcAft>
                          <a:spcPts val="0"/>
                        </a:spcAft>
                      </a:pPr>
                      <a:r>
                        <a:rPr lang="ru-RU" sz="1000" b="1" dirty="0">
                          <a:latin typeface="+mj-lt"/>
                          <a:cs typeface="Times New Roman" panose="02020603050405020304" pitchFamily="18" charset="0"/>
                        </a:rPr>
                        <a:t>2027</a:t>
                      </a:r>
                      <a:endParaRPr lang="ru-RU" sz="1000" b="1" dirty="0">
                        <a:latin typeface="+mj-lt"/>
                        <a:ea typeface="Calibri"/>
                        <a:cs typeface="Times New Roman" panose="02020603050405020304" pitchFamily="18" charset="0"/>
                      </a:endParaRPr>
                    </a:p>
                  </a:txBody>
                  <a:tcPr marL="39431" marR="39431" marT="5580" marB="0" anchor="ctr">
                    <a:solidFill>
                      <a:schemeClr val="accent3">
                        <a:lumMod val="40000"/>
                        <a:lumOff val="60000"/>
                      </a:schemeClr>
                    </a:solidFill>
                  </a:tcPr>
                </a:tc>
                <a:extLst>
                  <a:ext uri="{0D108BD9-81ED-4DB2-BD59-A6C34878D82A}">
                    <a16:rowId xmlns:a16="http://schemas.microsoft.com/office/drawing/2014/main" val="10001"/>
                  </a:ext>
                </a:extLst>
              </a:tr>
              <a:tr h="273107">
                <a:tc>
                  <a:txBody>
                    <a:bodyPr/>
                    <a:lstStyle/>
                    <a:p>
                      <a:pPr>
                        <a:lnSpc>
                          <a:spcPct val="95000"/>
                        </a:lnSpc>
                        <a:spcAft>
                          <a:spcPts val="0"/>
                        </a:spcAft>
                      </a:pPr>
                      <a:r>
                        <a:rPr lang="ru-RU" sz="1000" b="1" dirty="0">
                          <a:latin typeface="+mj-lt"/>
                          <a:cs typeface="Times New Roman" panose="02020603050405020304" pitchFamily="18" charset="0"/>
                        </a:rPr>
                        <a:t>БАЗОВАЯ ПОО: </a:t>
                      </a:r>
                    </a:p>
                    <a:p>
                      <a:pPr>
                        <a:lnSpc>
                          <a:spcPct val="95000"/>
                        </a:lnSpc>
                        <a:spcAft>
                          <a:spcPts val="0"/>
                        </a:spcAft>
                      </a:pPr>
                      <a:r>
                        <a:rPr lang="ru-RU" sz="1000" b="1" dirty="0">
                          <a:latin typeface="+mj-lt"/>
                          <a:cs typeface="Times New Roman" panose="02020603050405020304" pitchFamily="18" charset="0"/>
                        </a:rPr>
                        <a:t>ГПОАУ ЯО Любимский аграрно-политехнический колледж</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dirty="0">
                        <a:latin typeface="+mj-lt"/>
                        <a:ea typeface="Calibri"/>
                        <a:cs typeface="Times New Roman" panose="02020603050405020304" pitchFamily="18" charset="0"/>
                      </a:endParaRPr>
                    </a:p>
                  </a:txBody>
                  <a:tcPr marL="39431" marR="39431" marT="5580" marB="0" anchor="ctr"/>
                </a:tc>
                <a:extLst>
                  <a:ext uri="{0D108BD9-81ED-4DB2-BD59-A6C34878D82A}">
                    <a16:rowId xmlns:a16="http://schemas.microsoft.com/office/drawing/2014/main" val="10002"/>
                  </a:ext>
                </a:extLst>
              </a:tr>
              <a:tr h="139135">
                <a:tc>
                  <a:txBody>
                    <a:bodyPr/>
                    <a:lstStyle/>
                    <a:p>
                      <a:pPr marL="180340">
                        <a:lnSpc>
                          <a:spcPct val="95000"/>
                        </a:lnSpc>
                        <a:spcAft>
                          <a:spcPts val="0"/>
                        </a:spcAft>
                      </a:pPr>
                      <a:r>
                        <a:rPr lang="ru-RU" sz="1000" dirty="0">
                          <a:latin typeface="+mj-lt"/>
                          <a:cs typeface="Times New Roman" panose="02020603050405020304" pitchFamily="18" charset="0"/>
                        </a:rPr>
                        <a:t>35.01.27 Мастер сельскохозяйственного производства</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10003"/>
                  </a:ext>
                </a:extLst>
              </a:tr>
              <a:tr h="144409">
                <a:tc>
                  <a:txBody>
                    <a:bodyPr/>
                    <a:lstStyle/>
                    <a:p>
                      <a:pPr marL="180340">
                        <a:lnSpc>
                          <a:spcPct val="95000"/>
                        </a:lnSpc>
                        <a:spcAft>
                          <a:spcPts val="0"/>
                        </a:spcAft>
                      </a:pPr>
                      <a:r>
                        <a:rPr lang="ru-RU" sz="1000" dirty="0">
                          <a:latin typeface="+mj-lt"/>
                          <a:cs typeface="Times New Roman" panose="02020603050405020304" pitchFamily="18" charset="0"/>
                        </a:rPr>
                        <a:t>35.01.24 Управляющий сельской усадьбой</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0</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0</a:t>
                      </a:r>
                    </a:p>
                  </a:txBody>
                  <a:tcPr marL="39431" marR="39431" marT="5580" marB="0" anchor="ctr"/>
                </a:tc>
                <a:extLst>
                  <a:ext uri="{0D108BD9-81ED-4DB2-BD59-A6C34878D82A}">
                    <a16:rowId xmlns:a16="http://schemas.microsoft.com/office/drawing/2014/main" val="10004"/>
                  </a:ext>
                </a:extLst>
              </a:tr>
              <a:tr h="139135">
                <a:tc>
                  <a:txBody>
                    <a:bodyPr/>
                    <a:lstStyle/>
                    <a:p>
                      <a:pPr marL="180340">
                        <a:lnSpc>
                          <a:spcPct val="95000"/>
                        </a:lnSpc>
                        <a:spcAft>
                          <a:spcPts val="0"/>
                        </a:spcAft>
                      </a:pPr>
                      <a:r>
                        <a:rPr lang="ru-RU" sz="1000" dirty="0">
                          <a:latin typeface="+mj-lt"/>
                          <a:ea typeface="Calibri"/>
                          <a:cs typeface="Times New Roman" panose="02020603050405020304" pitchFamily="18" charset="0"/>
                        </a:rPr>
                        <a:t>35.01.23 Хозяйка (ин) усадьбы</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solidFill>
                            <a:schemeClr val="tx1"/>
                          </a:solidFill>
                          <a:latin typeface="+mj-lt"/>
                          <a:ea typeface="Calibri"/>
                          <a:cs typeface="Times New Roman" panose="02020603050405020304" pitchFamily="18" charset="0"/>
                        </a:rPr>
                        <a:t>0</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3328743569"/>
                  </a:ext>
                </a:extLst>
              </a:tr>
              <a:tr h="139135">
                <a:tc>
                  <a:txBody>
                    <a:bodyPr/>
                    <a:lstStyle/>
                    <a:p>
                      <a:pPr marL="180340">
                        <a:lnSpc>
                          <a:spcPct val="95000"/>
                        </a:lnSpc>
                        <a:spcAft>
                          <a:spcPts val="0"/>
                        </a:spcAft>
                      </a:pPr>
                      <a:r>
                        <a:rPr lang="ru-RU" sz="1000" dirty="0">
                          <a:latin typeface="+mj-lt"/>
                          <a:cs typeface="Times New Roman" panose="02020603050405020304" pitchFamily="18" charset="0"/>
                        </a:rPr>
                        <a:t>35.02.05 Агрономия</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10005"/>
                  </a:ext>
                </a:extLst>
              </a:tr>
              <a:tr h="139135">
                <a:tc>
                  <a:txBody>
                    <a:bodyPr/>
                    <a:lstStyle/>
                    <a:p>
                      <a:pPr marL="180340">
                        <a:lnSpc>
                          <a:spcPct val="95000"/>
                        </a:lnSpc>
                        <a:spcAft>
                          <a:spcPts val="0"/>
                        </a:spcAft>
                      </a:pPr>
                      <a:r>
                        <a:rPr lang="ru-RU" sz="1000" dirty="0">
                          <a:latin typeface="+mj-lt"/>
                          <a:cs typeface="Times New Roman" panose="02020603050405020304" pitchFamily="18" charset="0"/>
                        </a:rPr>
                        <a:t>35.02.12 Садово-парковое и ландшафтное строительство</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0</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20</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20</a:t>
                      </a:r>
                    </a:p>
                  </a:txBody>
                  <a:tcPr marL="39431" marR="39431" marT="5580" marB="0" anchor="ctr"/>
                </a:tc>
                <a:extLst>
                  <a:ext uri="{0D108BD9-81ED-4DB2-BD59-A6C34878D82A}">
                    <a16:rowId xmlns:a16="http://schemas.microsoft.com/office/drawing/2014/main" val="10006"/>
                  </a:ext>
                </a:extLst>
              </a:tr>
              <a:tr h="273107">
                <a:tc>
                  <a:txBody>
                    <a:bodyPr/>
                    <a:lstStyle/>
                    <a:p>
                      <a:pPr marL="180340">
                        <a:lnSpc>
                          <a:spcPct val="95000"/>
                        </a:lnSpc>
                        <a:spcAft>
                          <a:spcPts val="0"/>
                        </a:spcAft>
                      </a:pPr>
                      <a:r>
                        <a:rPr lang="ru-RU" sz="1000" dirty="0">
                          <a:latin typeface="+mj-lt"/>
                          <a:cs typeface="Times New Roman" panose="02020603050405020304" pitchFamily="18" charset="0"/>
                        </a:rPr>
                        <a:t>35.02.16 Эксплуатация и ремонт сельскохозяйственной техники и оборудования</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50</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50</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50</a:t>
                      </a:r>
                    </a:p>
                  </a:txBody>
                  <a:tcPr marL="39431" marR="39431" marT="5580" marB="0" anchor="ctr"/>
                </a:tc>
                <a:extLst>
                  <a:ext uri="{0D108BD9-81ED-4DB2-BD59-A6C34878D82A}">
                    <a16:rowId xmlns:a16="http://schemas.microsoft.com/office/drawing/2014/main" val="10007"/>
                  </a:ext>
                </a:extLst>
              </a:tr>
              <a:tr h="139135">
                <a:tc>
                  <a:txBody>
                    <a:bodyPr/>
                    <a:lstStyle/>
                    <a:p>
                      <a:pPr marL="180340">
                        <a:lnSpc>
                          <a:spcPct val="95000"/>
                        </a:lnSpc>
                        <a:spcAft>
                          <a:spcPts val="0"/>
                        </a:spcAft>
                      </a:pPr>
                      <a:r>
                        <a:rPr lang="ru-RU" sz="1000" dirty="0">
                          <a:latin typeface="+mj-lt"/>
                          <a:ea typeface="Calibri"/>
                          <a:cs typeface="Times New Roman" panose="02020603050405020304" pitchFamily="18" charset="0"/>
                        </a:rPr>
                        <a:t>36.02.01 Ветеринария</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0</a:t>
                      </a:r>
                    </a:p>
                  </a:txBody>
                  <a:tcPr marL="39431" marR="39431" marT="5580" marB="0" anchor="ctr"/>
                </a:tc>
                <a:extLst>
                  <a:ext uri="{0D108BD9-81ED-4DB2-BD59-A6C34878D82A}">
                    <a16:rowId xmlns:a16="http://schemas.microsoft.com/office/drawing/2014/main" val="2962350278"/>
                  </a:ext>
                </a:extLst>
              </a:tr>
              <a:tr h="139135">
                <a:tc>
                  <a:txBody>
                    <a:bodyPr/>
                    <a:lstStyle/>
                    <a:p>
                      <a:pPr>
                        <a:lnSpc>
                          <a:spcPct val="95000"/>
                        </a:lnSpc>
                        <a:spcAft>
                          <a:spcPts val="0"/>
                        </a:spcAft>
                      </a:pPr>
                      <a:r>
                        <a:rPr lang="ru-RU" sz="1000" b="1" dirty="0">
                          <a:latin typeface="+mj-lt"/>
                          <a:cs typeface="Times New Roman" panose="02020603050405020304" pitchFamily="18" charset="0"/>
                        </a:rPr>
                        <a:t>ПОО, ПЛАНИРУЕМЫЕ К ВКЛЮЧЕНИЮ В КЛАСТЕР ПО</a:t>
                      </a:r>
                      <a:r>
                        <a:rPr lang="ru-RU" sz="1000" b="1" baseline="0" dirty="0">
                          <a:latin typeface="+mj-lt"/>
                          <a:cs typeface="Times New Roman" panose="02020603050405020304" pitchFamily="18" charset="0"/>
                        </a:rPr>
                        <a:t> </a:t>
                      </a:r>
                      <a:r>
                        <a:rPr lang="ru-RU" sz="1000" b="1" dirty="0">
                          <a:latin typeface="+mj-lt"/>
                          <a:cs typeface="Times New Roman" panose="02020603050405020304" pitchFamily="18" charset="0"/>
                        </a:rPr>
                        <a:t>СЕТЕВОМУ ПРИНЦИПУ</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extLst>
                  <a:ext uri="{0D108BD9-81ED-4DB2-BD59-A6C34878D82A}">
                    <a16:rowId xmlns:a16="http://schemas.microsoft.com/office/drawing/2014/main" val="10008"/>
                  </a:ext>
                </a:extLst>
              </a:tr>
              <a:tr h="152554">
                <a:tc>
                  <a:txBody>
                    <a:bodyPr/>
                    <a:lstStyle/>
                    <a:p>
                      <a:pPr>
                        <a:lnSpc>
                          <a:spcPct val="95000"/>
                        </a:lnSpc>
                        <a:spcAft>
                          <a:spcPts val="0"/>
                        </a:spcAft>
                      </a:pPr>
                      <a:r>
                        <a:rPr lang="ru-RU" sz="1000" b="1" dirty="0">
                          <a:latin typeface="+mj-lt"/>
                          <a:cs typeface="Times New Roman" panose="02020603050405020304" pitchFamily="18" charset="0"/>
                        </a:rPr>
                        <a:t>ГПОУ ЯО Борисоглебский политехнический колледж</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extLst>
                  <a:ext uri="{0D108BD9-81ED-4DB2-BD59-A6C34878D82A}">
                    <a16:rowId xmlns:a16="http://schemas.microsoft.com/office/drawing/2014/main" val="10009"/>
                  </a:ext>
                </a:extLst>
              </a:tr>
              <a:tr h="139135">
                <a:tc>
                  <a:txBody>
                    <a:bodyPr/>
                    <a:lstStyle/>
                    <a:p>
                      <a:pPr marL="180340">
                        <a:lnSpc>
                          <a:spcPct val="95000"/>
                        </a:lnSpc>
                        <a:spcAft>
                          <a:spcPts val="0"/>
                        </a:spcAft>
                      </a:pPr>
                      <a:r>
                        <a:rPr lang="ru-RU" sz="1000" dirty="0">
                          <a:latin typeface="+mj-lt"/>
                          <a:cs typeface="Times New Roman" panose="02020603050405020304" pitchFamily="18" charset="0"/>
                        </a:rPr>
                        <a:t>35.01.27 Мастер сельскохозяйственного производства</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20</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0</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10010"/>
                  </a:ext>
                </a:extLst>
              </a:tr>
              <a:tr h="273107">
                <a:tc>
                  <a:txBody>
                    <a:bodyPr/>
                    <a:lstStyle/>
                    <a:p>
                      <a:pPr marL="180340">
                        <a:lnSpc>
                          <a:spcPct val="95000"/>
                        </a:lnSpc>
                        <a:spcAft>
                          <a:spcPts val="0"/>
                        </a:spcAft>
                      </a:pPr>
                      <a:r>
                        <a:rPr lang="ru-RU" sz="1000" dirty="0">
                          <a:latin typeface="+mj-lt"/>
                          <a:cs typeface="Times New Roman" panose="02020603050405020304" pitchFamily="18" charset="0"/>
                        </a:rPr>
                        <a:t>35.02.16 Эксплуатация и ремонт сельскохозяйственной техники и оборудования</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10011"/>
                  </a:ext>
                </a:extLst>
              </a:tr>
              <a:tr h="139135">
                <a:tc>
                  <a:txBody>
                    <a:bodyPr/>
                    <a:lstStyle/>
                    <a:p>
                      <a:pPr>
                        <a:lnSpc>
                          <a:spcPct val="95000"/>
                        </a:lnSpc>
                        <a:spcAft>
                          <a:spcPts val="0"/>
                        </a:spcAft>
                      </a:pPr>
                      <a:r>
                        <a:rPr lang="ru-RU" sz="1000" b="1" dirty="0">
                          <a:solidFill>
                            <a:schemeClr val="tx1"/>
                          </a:solidFill>
                          <a:latin typeface="+mj-lt"/>
                          <a:ea typeface="+mn-ea"/>
                          <a:cs typeface="Times New Roman" panose="02020603050405020304" pitchFamily="18" charset="0"/>
                        </a:rPr>
                        <a:t>ГПОАУ ЯО Ростовский колледж отраслевых технологий</a:t>
                      </a: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extLst>
                  <a:ext uri="{0D108BD9-81ED-4DB2-BD59-A6C34878D82A}">
                    <a16:rowId xmlns:a16="http://schemas.microsoft.com/office/drawing/2014/main" val="10012"/>
                  </a:ext>
                </a:extLst>
              </a:tr>
              <a:tr h="273107">
                <a:tc>
                  <a:txBody>
                    <a:bodyPr/>
                    <a:lstStyle/>
                    <a:p>
                      <a:pPr marL="180340">
                        <a:lnSpc>
                          <a:spcPct val="95000"/>
                        </a:lnSpc>
                        <a:spcAft>
                          <a:spcPts val="0"/>
                        </a:spcAft>
                      </a:pPr>
                      <a:r>
                        <a:rPr lang="ru-RU" sz="1000" dirty="0">
                          <a:latin typeface="+mj-lt"/>
                          <a:cs typeface="Times New Roman" panose="02020603050405020304" pitchFamily="18" charset="0"/>
                        </a:rPr>
                        <a:t>35.02.16 Эксплуатация и ремонт сельскохозяйственной техники и оборудования</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10013"/>
                  </a:ext>
                </a:extLst>
              </a:tr>
              <a:tr h="139135">
                <a:tc>
                  <a:txBody>
                    <a:bodyPr/>
                    <a:lstStyle/>
                    <a:p>
                      <a:pPr marL="0">
                        <a:lnSpc>
                          <a:spcPct val="95000"/>
                        </a:lnSpc>
                        <a:spcAft>
                          <a:spcPts val="0"/>
                        </a:spcAft>
                      </a:pPr>
                      <a:r>
                        <a:rPr lang="ru-RU" sz="1000" b="1" dirty="0">
                          <a:solidFill>
                            <a:schemeClr val="tx1"/>
                          </a:solidFill>
                          <a:latin typeface="+mj-lt"/>
                          <a:ea typeface="+mn-ea"/>
                          <a:cs typeface="Times New Roman" panose="02020603050405020304" pitchFamily="18" charset="0"/>
                        </a:rPr>
                        <a:t>ГПОАУ ЯО Угличский аграрно-политехнический колледж</a:t>
                      </a: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extLst>
                  <a:ext uri="{0D108BD9-81ED-4DB2-BD59-A6C34878D82A}">
                    <a16:rowId xmlns:a16="http://schemas.microsoft.com/office/drawing/2014/main" val="10015"/>
                  </a:ext>
                </a:extLst>
              </a:tr>
              <a:tr h="139135">
                <a:tc>
                  <a:txBody>
                    <a:bodyPr/>
                    <a:lstStyle/>
                    <a:p>
                      <a:pPr marL="180340">
                        <a:lnSpc>
                          <a:spcPct val="95000"/>
                        </a:lnSpc>
                        <a:spcAft>
                          <a:spcPts val="0"/>
                        </a:spcAft>
                      </a:pPr>
                      <a:r>
                        <a:rPr lang="ru-RU" sz="1000" dirty="0">
                          <a:latin typeface="+mj-lt"/>
                          <a:cs typeface="Times New Roman" panose="02020603050405020304" pitchFamily="18" charset="0"/>
                        </a:rPr>
                        <a:t>35.01.27 Мастер сельскохозяйственного производства</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45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40</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45</a:t>
                      </a:r>
                    </a:p>
                  </a:txBody>
                  <a:tcPr marL="39431" marR="39431" marT="5580" marB="0" anchor="ctr"/>
                </a:tc>
                <a:extLst>
                  <a:ext uri="{0D108BD9-81ED-4DB2-BD59-A6C34878D82A}">
                    <a16:rowId xmlns:a16="http://schemas.microsoft.com/office/drawing/2014/main" val="10016"/>
                  </a:ext>
                </a:extLst>
              </a:tr>
              <a:tr h="273107">
                <a:tc>
                  <a:txBody>
                    <a:bodyPr/>
                    <a:lstStyle/>
                    <a:p>
                      <a:pPr marL="180340">
                        <a:lnSpc>
                          <a:spcPct val="95000"/>
                        </a:lnSpc>
                        <a:spcAft>
                          <a:spcPts val="0"/>
                        </a:spcAft>
                      </a:pPr>
                      <a:r>
                        <a:rPr lang="ru-RU" sz="1000" dirty="0">
                          <a:latin typeface="+mj-lt"/>
                          <a:cs typeface="Times New Roman" panose="02020603050405020304" pitchFamily="18" charset="0"/>
                        </a:rPr>
                        <a:t>35.02.16 Эксплуатация и ремонт сельскохозяйственной техники и оборудования</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cs typeface="Times New Roman" panose="02020603050405020304" pitchFamily="18" charset="0"/>
                        </a:rPr>
                        <a:t>25</a:t>
                      </a: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10017"/>
                  </a:ext>
                </a:extLst>
              </a:tr>
              <a:tr h="139135">
                <a:tc>
                  <a:txBody>
                    <a:bodyPr/>
                    <a:lstStyle/>
                    <a:p>
                      <a:pPr marL="0" indent="0">
                        <a:lnSpc>
                          <a:spcPct val="95000"/>
                        </a:lnSpc>
                        <a:spcAft>
                          <a:spcPts val="0"/>
                        </a:spcAft>
                      </a:pPr>
                      <a:r>
                        <a:rPr lang="ru-RU" sz="1000" b="1" dirty="0">
                          <a:solidFill>
                            <a:schemeClr val="tx1"/>
                          </a:solidFill>
                          <a:latin typeface="+mj-lt"/>
                          <a:ea typeface="+mn-ea"/>
                          <a:cs typeface="Times New Roman" panose="02020603050405020304" pitchFamily="18" charset="0"/>
                        </a:rPr>
                        <a:t>ГПОУ ЯО </a:t>
                      </a:r>
                      <a:r>
                        <a:rPr lang="ru-RU" sz="1000" b="1" dirty="0" err="1">
                          <a:solidFill>
                            <a:schemeClr val="tx1"/>
                          </a:solidFill>
                          <a:latin typeface="+mj-lt"/>
                          <a:ea typeface="+mn-ea"/>
                          <a:cs typeface="Times New Roman" panose="02020603050405020304" pitchFamily="18" charset="0"/>
                        </a:rPr>
                        <a:t>Мышкинский</a:t>
                      </a:r>
                      <a:r>
                        <a:rPr lang="ru-RU" sz="1000" b="1" dirty="0">
                          <a:solidFill>
                            <a:schemeClr val="tx1"/>
                          </a:solidFill>
                          <a:latin typeface="+mj-lt"/>
                          <a:ea typeface="+mn-ea"/>
                          <a:cs typeface="Times New Roman" panose="02020603050405020304" pitchFamily="18" charset="0"/>
                        </a:rPr>
                        <a:t> политехнический колледж</a:t>
                      </a: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extLst>
                  <a:ext uri="{0D108BD9-81ED-4DB2-BD59-A6C34878D82A}">
                    <a16:rowId xmlns:a16="http://schemas.microsoft.com/office/drawing/2014/main" val="1793062129"/>
                  </a:ext>
                </a:extLst>
              </a:tr>
              <a:tr h="139135">
                <a:tc>
                  <a:txBody>
                    <a:bodyPr/>
                    <a:lstStyle/>
                    <a:p>
                      <a:pPr marL="180340">
                        <a:lnSpc>
                          <a:spcPct val="95000"/>
                        </a:lnSpc>
                        <a:spcAft>
                          <a:spcPts val="0"/>
                        </a:spcAft>
                      </a:pPr>
                      <a:r>
                        <a:rPr lang="ru-RU" sz="1000" dirty="0">
                          <a:latin typeface="+mj-lt"/>
                          <a:cs typeface="Times New Roman" panose="02020603050405020304" pitchFamily="18" charset="0"/>
                        </a:rPr>
                        <a:t>35.01.27 Мастер сельскохозяйственного производства</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1332577475"/>
                  </a:ext>
                </a:extLst>
              </a:tr>
              <a:tr h="273107">
                <a:tc>
                  <a:txBody>
                    <a:bodyPr/>
                    <a:lstStyle/>
                    <a:p>
                      <a:pPr marL="180340">
                        <a:lnSpc>
                          <a:spcPct val="95000"/>
                        </a:lnSpc>
                        <a:spcAft>
                          <a:spcPts val="0"/>
                        </a:spcAft>
                      </a:pPr>
                      <a:r>
                        <a:rPr lang="ru-RU" sz="1000" dirty="0">
                          <a:latin typeface="+mj-lt"/>
                          <a:cs typeface="Times New Roman" panose="02020603050405020304" pitchFamily="18" charset="0"/>
                        </a:rPr>
                        <a:t>35.02.16 Эксплуатация и ремонт сельскохозяйственной техники и оборудования</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2308770495"/>
                  </a:ext>
                </a:extLst>
              </a:tr>
              <a:tr h="139135">
                <a:tc>
                  <a:txBody>
                    <a:bodyPr/>
                    <a:lstStyle/>
                    <a:p>
                      <a:pPr marL="0" indent="0">
                        <a:lnSpc>
                          <a:spcPct val="95000"/>
                        </a:lnSpc>
                        <a:spcAft>
                          <a:spcPts val="0"/>
                        </a:spcAft>
                      </a:pPr>
                      <a:r>
                        <a:rPr lang="ru-RU" sz="1000" b="1" dirty="0">
                          <a:solidFill>
                            <a:schemeClr val="tx1"/>
                          </a:solidFill>
                          <a:latin typeface="+mj-lt"/>
                          <a:ea typeface="+mn-ea"/>
                          <a:cs typeface="Times New Roman" panose="02020603050405020304" pitchFamily="18" charset="0"/>
                        </a:rPr>
                        <a:t>ГПОУ ЯО Великосельский аграрный колледж</a:t>
                      </a: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extLst>
                  <a:ext uri="{0D108BD9-81ED-4DB2-BD59-A6C34878D82A}">
                    <a16:rowId xmlns:a16="http://schemas.microsoft.com/office/drawing/2014/main" val="3026801314"/>
                  </a:ext>
                </a:extLst>
              </a:tr>
              <a:tr h="139135">
                <a:tc>
                  <a:txBody>
                    <a:bodyPr/>
                    <a:lstStyle/>
                    <a:p>
                      <a:pPr marL="180340" marR="0" lvl="0" indent="0" defTabSz="914400" eaLnBrk="1" fontAlgn="auto" latinLnBrk="0" hangingPunct="1">
                        <a:lnSpc>
                          <a:spcPct val="95000"/>
                        </a:lnSpc>
                        <a:spcBef>
                          <a:spcPts val="0"/>
                        </a:spcBef>
                        <a:spcAft>
                          <a:spcPts val="0"/>
                        </a:spcAft>
                        <a:buClrTx/>
                        <a:buSzTx/>
                        <a:buFontTx/>
                        <a:buNone/>
                        <a:tabLst/>
                        <a:defRPr/>
                      </a:pPr>
                      <a:r>
                        <a:rPr lang="ru-RU" sz="1000" dirty="0">
                          <a:latin typeface="+mj-lt"/>
                          <a:ea typeface="Calibri"/>
                          <a:cs typeface="Times New Roman" panose="02020603050405020304" pitchFamily="18" charset="0"/>
                        </a:rPr>
                        <a:t>36.02.01 Ветеринария</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51145476"/>
                  </a:ext>
                </a:extLst>
              </a:tr>
              <a:tr h="139135">
                <a:tc>
                  <a:txBody>
                    <a:bodyPr/>
                    <a:lstStyle/>
                    <a:p>
                      <a:pPr marL="180340" marR="0" lvl="0" indent="0" defTabSz="914400" eaLnBrk="1" fontAlgn="auto" latinLnBrk="0" hangingPunct="1">
                        <a:lnSpc>
                          <a:spcPct val="95000"/>
                        </a:lnSpc>
                        <a:spcBef>
                          <a:spcPts val="0"/>
                        </a:spcBef>
                        <a:spcAft>
                          <a:spcPts val="0"/>
                        </a:spcAft>
                        <a:buClrTx/>
                        <a:buSzTx/>
                        <a:buFontTx/>
                        <a:buNone/>
                        <a:tabLst/>
                        <a:defRPr/>
                      </a:pPr>
                      <a:r>
                        <a:rPr lang="ru-RU" sz="1000" dirty="0">
                          <a:latin typeface="+mj-lt"/>
                          <a:cs typeface="Times New Roman" panose="02020603050405020304" pitchFamily="18" charset="0"/>
                        </a:rPr>
                        <a:t>35.02.12 Садово-парковое и ландшафтное строительство</a:t>
                      </a:r>
                      <a:endParaRPr lang="ru-RU" sz="1000"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10</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25</a:t>
                      </a:r>
                    </a:p>
                  </a:txBody>
                  <a:tcPr marL="39431" marR="39431" marT="5580" marB="0" anchor="ctr"/>
                </a:tc>
                <a:extLst>
                  <a:ext uri="{0D108BD9-81ED-4DB2-BD59-A6C34878D82A}">
                    <a16:rowId xmlns:a16="http://schemas.microsoft.com/office/drawing/2014/main" val="1989372871"/>
                  </a:ext>
                </a:extLst>
              </a:tr>
              <a:tr h="139135">
                <a:tc>
                  <a:txBody>
                    <a:bodyPr/>
                    <a:lstStyle/>
                    <a:p>
                      <a:pPr marL="0" marR="0" lvl="0" indent="0" defTabSz="914400" eaLnBrk="1" fontAlgn="auto" latinLnBrk="0" hangingPunct="1">
                        <a:lnSpc>
                          <a:spcPct val="95000"/>
                        </a:lnSpc>
                        <a:spcBef>
                          <a:spcPts val="0"/>
                        </a:spcBef>
                        <a:spcAft>
                          <a:spcPts val="0"/>
                        </a:spcAft>
                        <a:buClrTx/>
                        <a:buSzTx/>
                        <a:buFontTx/>
                        <a:buNone/>
                        <a:tabLst/>
                        <a:defRPr/>
                      </a:pPr>
                      <a:r>
                        <a:rPr kumimoji="0" lang="ru-RU" sz="1000" b="1" i="0" u="none" strike="noStrike" kern="0" cap="none" spc="0" normalizeH="0" baseline="0" noProof="0" dirty="0">
                          <a:ln>
                            <a:noFill/>
                          </a:ln>
                          <a:solidFill>
                            <a:prstClr val="black"/>
                          </a:solidFill>
                          <a:effectLst/>
                          <a:uLnTx/>
                          <a:uFillTx/>
                          <a:latin typeface="+mn-lt"/>
                          <a:ea typeface="+mn-ea"/>
                          <a:cs typeface="Times New Roman" panose="02020603050405020304" pitchFamily="18" charset="0"/>
                        </a:rPr>
                        <a:t>ГПОУ ЯО  </a:t>
                      </a:r>
                      <a:r>
                        <a:rPr kumimoji="0" lang="ru-RU" sz="1000" b="1" i="0" u="none" strike="noStrike" kern="0" cap="none" spc="0" normalizeH="0" baseline="0" noProof="0" dirty="0" err="1">
                          <a:ln>
                            <a:noFill/>
                          </a:ln>
                          <a:solidFill>
                            <a:prstClr val="black"/>
                          </a:solidFill>
                          <a:effectLst/>
                          <a:uLnTx/>
                          <a:uFillTx/>
                          <a:latin typeface="+mn-lt"/>
                          <a:ea typeface="+mn-ea"/>
                          <a:cs typeface="Times New Roman" panose="02020603050405020304" pitchFamily="18" charset="0"/>
                        </a:rPr>
                        <a:t>Тутаевский</a:t>
                      </a:r>
                      <a:r>
                        <a:rPr kumimoji="0" lang="ru-RU" sz="1000" b="1" i="0" u="none" strike="noStrike" kern="0" cap="none" spc="0" normalizeH="0" baseline="0" noProof="0" dirty="0">
                          <a:ln>
                            <a:noFill/>
                          </a:ln>
                          <a:solidFill>
                            <a:prstClr val="black"/>
                          </a:solidFill>
                          <a:effectLst/>
                          <a:uLnTx/>
                          <a:uFillTx/>
                          <a:latin typeface="+mn-lt"/>
                          <a:ea typeface="+mn-ea"/>
                          <a:cs typeface="Times New Roman" panose="02020603050405020304" pitchFamily="18" charset="0"/>
                        </a:rPr>
                        <a:t> политехнический техникум</a:t>
                      </a: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tc>
                  <a:txBody>
                    <a:bodyPr/>
                    <a:lstStyle/>
                    <a:p>
                      <a:pPr algn="ctr">
                        <a:lnSpc>
                          <a:spcPct val="95000"/>
                        </a:lnSpc>
                        <a:spcAft>
                          <a:spcPts val="0"/>
                        </a:spcAft>
                      </a:pPr>
                      <a:endParaRPr lang="ru-RU" sz="1000" b="1" dirty="0">
                        <a:latin typeface="+mj-lt"/>
                        <a:ea typeface="Calibri"/>
                        <a:cs typeface="Times New Roman" panose="02020603050405020304" pitchFamily="18" charset="0"/>
                      </a:endParaRPr>
                    </a:p>
                  </a:txBody>
                  <a:tcPr marL="39431" marR="39431" marT="5580" marB="0" anchor="ctr"/>
                </a:tc>
                <a:extLst>
                  <a:ext uri="{0D108BD9-81ED-4DB2-BD59-A6C34878D82A}">
                    <a16:rowId xmlns:a16="http://schemas.microsoft.com/office/drawing/2014/main" val="1563615559"/>
                  </a:ext>
                </a:extLst>
              </a:tr>
              <a:tr h="139135">
                <a:tc>
                  <a:txBody>
                    <a:bodyPr/>
                    <a:lstStyle/>
                    <a:p>
                      <a:pPr marL="180340" marR="0" lvl="0" indent="0" defTabSz="914400" eaLnBrk="1" fontAlgn="auto" latinLnBrk="0" hangingPunct="1">
                        <a:lnSpc>
                          <a:spcPct val="95000"/>
                        </a:lnSpc>
                        <a:spcBef>
                          <a:spcPts val="0"/>
                        </a:spcBef>
                        <a:spcAft>
                          <a:spcPts val="0"/>
                        </a:spcAft>
                        <a:buClrTx/>
                        <a:buSzTx/>
                        <a:buFontTx/>
                        <a:buNone/>
                        <a:tabLst/>
                        <a:defRPr/>
                      </a:pPr>
                      <a:r>
                        <a:rPr kumimoji="0" lang="ru-RU" sz="1000" b="0" i="0" u="none" strike="noStrike" kern="0" cap="none" spc="0" normalizeH="0" baseline="0" noProof="0" dirty="0">
                          <a:ln>
                            <a:noFill/>
                          </a:ln>
                          <a:solidFill>
                            <a:prstClr val="black"/>
                          </a:solidFill>
                          <a:effectLst/>
                          <a:uLnTx/>
                          <a:uFillTx/>
                          <a:latin typeface="+mn-lt"/>
                          <a:ea typeface="+mn-ea"/>
                          <a:cs typeface="Times New Roman" panose="02020603050405020304" pitchFamily="18" charset="0"/>
                        </a:rPr>
                        <a:t>35.01.27 Мастер сельскохозяйственного производства</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0</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20</a:t>
                      </a:r>
                    </a:p>
                  </a:txBody>
                  <a:tcPr marL="39431" marR="39431" marT="5580" marB="0" anchor="ctr"/>
                </a:tc>
                <a:tc>
                  <a:txBody>
                    <a:bodyPr/>
                    <a:lstStyle/>
                    <a:p>
                      <a:pPr algn="ctr">
                        <a:lnSpc>
                          <a:spcPct val="95000"/>
                        </a:lnSpc>
                        <a:spcAft>
                          <a:spcPts val="0"/>
                        </a:spcAft>
                      </a:pPr>
                      <a:r>
                        <a:rPr lang="ru-RU" sz="1000" b="1" dirty="0">
                          <a:latin typeface="+mj-lt"/>
                          <a:ea typeface="Calibri"/>
                          <a:cs typeface="Times New Roman" panose="02020603050405020304" pitchFamily="18" charset="0"/>
                        </a:rPr>
                        <a:t>20</a:t>
                      </a:r>
                    </a:p>
                  </a:txBody>
                  <a:tcPr marL="39431" marR="39431" marT="5580" marB="0" anchor="ctr"/>
                </a:tc>
                <a:extLst>
                  <a:ext uri="{0D108BD9-81ED-4DB2-BD59-A6C34878D82A}">
                    <a16:rowId xmlns:a16="http://schemas.microsoft.com/office/drawing/2014/main" val="3808460203"/>
                  </a:ext>
                </a:extLst>
              </a:tr>
            </a:tbl>
          </a:graphicData>
        </a:graphic>
      </p:graphicFrame>
      <p:pic>
        <p:nvPicPr>
          <p:cNvPr id="36" name="Рисунок 35">
            <a:extLst>
              <a:ext uri="{FF2B5EF4-FFF2-40B4-BE49-F238E27FC236}">
                <a16:creationId xmlns:a16="http://schemas.microsoft.com/office/drawing/2014/main" id="{1D15E0F9-6BCA-4CED-8344-2239A4ADB3A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44293" y="893005"/>
            <a:ext cx="371107" cy="324000"/>
          </a:xfrm>
          <a:prstGeom prst="rect">
            <a:avLst/>
          </a:prstGeom>
        </p:spPr>
      </p:pic>
      <p:pic>
        <p:nvPicPr>
          <p:cNvPr id="37" name="Рисунок 36">
            <a:extLst>
              <a:ext uri="{FF2B5EF4-FFF2-40B4-BE49-F238E27FC236}">
                <a16:creationId xmlns:a16="http://schemas.microsoft.com/office/drawing/2014/main" id="{68DB9EC9-A73D-4CDB-A2B1-449430358A9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20000" y="781588"/>
            <a:ext cx="432000" cy="432000"/>
          </a:xfrm>
          <a:prstGeom prst="rect">
            <a:avLst/>
          </a:prstGeom>
        </p:spPr>
      </p:pic>
      <p:pic>
        <p:nvPicPr>
          <p:cNvPr id="11" name="Рисунок 10">
            <a:extLst>
              <a:ext uri="{FF2B5EF4-FFF2-40B4-BE49-F238E27FC236}">
                <a16:creationId xmlns:a16="http://schemas.microsoft.com/office/drawing/2014/main" id="{44E69CBC-D279-488E-B785-C062C4369098}"/>
              </a:ext>
            </a:extLst>
          </p:cNvPr>
          <p:cNvPicPr>
            <a:picLocks noChangeAspect="1"/>
          </p:cNvPicPr>
          <p:nvPr/>
        </p:nvPicPr>
        <p:blipFill>
          <a:blip r:embed="rId16"/>
          <a:stretch>
            <a:fillRect/>
          </a:stretch>
        </p:blipFill>
        <p:spPr>
          <a:xfrm>
            <a:off x="8907038" y="870724"/>
            <a:ext cx="344391" cy="324000"/>
          </a:xfrm>
          <a:prstGeom prst="rect">
            <a:avLst/>
          </a:prstGeom>
        </p:spPr>
      </p:pic>
      <p:pic>
        <p:nvPicPr>
          <p:cNvPr id="42" name="Picture 2"/>
          <p:cNvPicPr>
            <a:picLocks noChangeAspect="1" noChangeArrowheads="1"/>
          </p:cNvPicPr>
          <p:nvPr/>
        </p:nvPicPr>
        <p:blipFill>
          <a:blip r:embed="rId17" cstate="print"/>
          <a:srcRect l="4147" t="12422" r="76483" b="61984"/>
          <a:stretch>
            <a:fillRect/>
          </a:stretch>
        </p:blipFill>
        <p:spPr bwMode="auto">
          <a:xfrm>
            <a:off x="10012440" y="923098"/>
            <a:ext cx="396000" cy="320722"/>
          </a:xfrm>
          <a:prstGeom prst="rect">
            <a:avLst/>
          </a:prstGeom>
          <a:noFill/>
          <a:ln w="9525">
            <a:noFill/>
            <a:miter lim="800000"/>
            <a:headEnd/>
            <a:tailEnd/>
          </a:ln>
        </p:spPr>
      </p:pic>
      <p:pic>
        <p:nvPicPr>
          <p:cNvPr id="43" name="Рисунок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70799" y="923098"/>
            <a:ext cx="360000" cy="333105"/>
          </a:xfrm>
          <a:prstGeom prst="rect">
            <a:avLst/>
          </a:prstGeom>
        </p:spPr>
      </p:pic>
      <p:pic>
        <p:nvPicPr>
          <p:cNvPr id="44" name="Picture 4" descr="C:\Users\Ресурс\Desktop\презентация Гудков\тут.gi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1715600" y="895776"/>
            <a:ext cx="324000" cy="3379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640" y="126238"/>
            <a:ext cx="860959" cy="538353"/>
          </a:xfrm>
          <a:prstGeom prst="rect">
            <a:avLst/>
          </a:prstGeom>
        </p:spPr>
        <p:txBody>
          <a:bodyPr vert="horz" wrap="square" lIns="0" tIns="22860" rIns="0" bIns="0" rtlCol="0">
            <a:spAutoFit/>
          </a:bodyPr>
          <a:lstStyle/>
          <a:p>
            <a:pPr marL="12700" marR="5080" lvl="0" algn="just">
              <a:lnSpc>
                <a:spcPct val="92600"/>
              </a:lnSpc>
              <a:spcBef>
                <a:spcPts val="180"/>
              </a:spcBef>
            </a:pPr>
            <a:r>
              <a:rPr lang="ru-RU" sz="900" b="1" spc="-10" dirty="0">
                <a:solidFill>
                  <a:srgbClr val="FFFFFF"/>
                </a:solidFill>
                <a:cs typeface="Calibri"/>
              </a:rPr>
              <a:t>МИНИСТЕРСТВО</a:t>
            </a:r>
            <a:r>
              <a:rPr lang="ru-RU" sz="900" b="1" dirty="0">
                <a:solidFill>
                  <a:srgbClr val="FFFFFF"/>
                </a:solidFill>
                <a:cs typeface="Calibri"/>
              </a:rPr>
              <a:t>  ОБ</a:t>
            </a:r>
            <a:r>
              <a:rPr lang="ru-RU" sz="900" b="1" spc="-5" dirty="0">
                <a:solidFill>
                  <a:srgbClr val="FFFFFF"/>
                </a:solidFill>
                <a:cs typeface="Calibri"/>
              </a:rPr>
              <a:t>РА</a:t>
            </a:r>
            <a:r>
              <a:rPr lang="ru-RU" sz="900" b="1" dirty="0">
                <a:solidFill>
                  <a:srgbClr val="FFFFFF"/>
                </a:solidFill>
                <a:cs typeface="Calibri"/>
              </a:rPr>
              <a:t>ЗОВ</a:t>
            </a:r>
            <a:r>
              <a:rPr lang="ru-RU" sz="900" b="1" spc="-5" dirty="0">
                <a:solidFill>
                  <a:srgbClr val="FFFFFF"/>
                </a:solidFill>
                <a:cs typeface="Calibri"/>
              </a:rPr>
              <a:t>АН</a:t>
            </a:r>
            <a:r>
              <a:rPr lang="ru-RU" sz="900" b="1" dirty="0">
                <a:solidFill>
                  <a:srgbClr val="FFFFFF"/>
                </a:solidFill>
                <a:cs typeface="Calibri"/>
              </a:rPr>
              <a:t>ИЯ  </a:t>
            </a:r>
            <a:r>
              <a:rPr lang="ru-RU" sz="900" b="1" spc="-5" dirty="0">
                <a:solidFill>
                  <a:srgbClr val="FFFFFF"/>
                </a:solidFill>
                <a:cs typeface="Calibri"/>
              </a:rPr>
              <a:t>ЯР</a:t>
            </a:r>
            <a:r>
              <a:rPr lang="ru-RU" sz="900" b="1" dirty="0">
                <a:solidFill>
                  <a:srgbClr val="FFFFFF"/>
                </a:solidFill>
                <a:cs typeface="Calibri"/>
              </a:rPr>
              <a:t>ОСЛ</a:t>
            </a:r>
            <a:r>
              <a:rPr lang="ru-RU" sz="900" b="1" spc="-10" dirty="0">
                <a:solidFill>
                  <a:srgbClr val="FFFFFF"/>
                </a:solidFill>
                <a:cs typeface="Calibri"/>
              </a:rPr>
              <a:t>А</a:t>
            </a:r>
            <a:r>
              <a:rPr lang="ru-RU" sz="900" b="1" dirty="0">
                <a:solidFill>
                  <a:srgbClr val="FFFFFF"/>
                </a:solidFill>
                <a:cs typeface="Calibri"/>
              </a:rPr>
              <a:t>ВС</a:t>
            </a:r>
            <a:r>
              <a:rPr lang="ru-RU" sz="900" b="1" spc="-5" dirty="0">
                <a:solidFill>
                  <a:srgbClr val="FFFFFF"/>
                </a:solidFill>
                <a:cs typeface="Calibri"/>
              </a:rPr>
              <a:t>К</a:t>
            </a:r>
            <a:r>
              <a:rPr lang="ru-RU" sz="900" b="1" dirty="0">
                <a:solidFill>
                  <a:srgbClr val="FFFFFF"/>
                </a:solidFill>
                <a:cs typeface="Calibri"/>
              </a:rPr>
              <a:t>ОЙ  </a:t>
            </a:r>
            <a:r>
              <a:rPr lang="ru-RU" sz="900" b="1" spc="-5" dirty="0">
                <a:solidFill>
                  <a:srgbClr val="FFFFFF"/>
                </a:solidFill>
                <a:cs typeface="Calibri"/>
              </a:rPr>
              <a:t>ОБЛАСТИ</a:t>
            </a:r>
            <a:endParaRPr lang="ru-RU" sz="900" dirty="0">
              <a:solidFill>
                <a:prstClr val="black"/>
              </a:solidFill>
              <a:cs typeface="Calibri"/>
            </a:endParaRPr>
          </a:p>
        </p:txBody>
      </p:sp>
      <p:sp>
        <p:nvSpPr>
          <p:cNvPr id="3" name="object 3"/>
          <p:cNvSpPr txBox="1"/>
          <p:nvPr/>
        </p:nvSpPr>
        <p:spPr>
          <a:xfrm>
            <a:off x="7054722" y="67357"/>
            <a:ext cx="4836795" cy="584835"/>
          </a:xfrm>
          <a:prstGeom prst="rect">
            <a:avLst/>
          </a:prstGeom>
        </p:spPr>
        <p:txBody>
          <a:bodyPr vert="horz" wrap="square" lIns="0" tIns="69850" rIns="0" bIns="0" rtlCol="0">
            <a:spAutoFit/>
          </a:bodyPr>
          <a:lstStyle/>
          <a:p>
            <a:pPr marL="12700">
              <a:lnSpc>
                <a:spcPct val="100000"/>
              </a:lnSpc>
              <a:spcBef>
                <a:spcPts val="550"/>
              </a:spcBef>
            </a:pPr>
            <a:r>
              <a:rPr sz="1200" b="1" spc="-5" dirty="0">
                <a:solidFill>
                  <a:srgbClr val="FFFFFF"/>
                </a:solidFill>
                <a:latin typeface="Calibri"/>
                <a:cs typeface="Calibri"/>
              </a:rPr>
              <a:t>СРЕДНЕЕ</a:t>
            </a:r>
            <a:r>
              <a:rPr sz="1200" b="1" spc="25" dirty="0">
                <a:solidFill>
                  <a:srgbClr val="FFFFFF"/>
                </a:solidFill>
                <a:latin typeface="Calibri"/>
                <a:cs typeface="Calibri"/>
              </a:rPr>
              <a:t> </a:t>
            </a:r>
            <a:r>
              <a:rPr sz="1200" b="1" spc="-5" dirty="0">
                <a:solidFill>
                  <a:srgbClr val="FFFFFF"/>
                </a:solidFill>
                <a:latin typeface="Calibri"/>
                <a:cs typeface="Calibri"/>
              </a:rPr>
              <a:t>ПРОФЕССИОНАЛЬНОЕ</a:t>
            </a:r>
            <a:r>
              <a:rPr sz="1200" b="1" spc="20" dirty="0">
                <a:solidFill>
                  <a:srgbClr val="FFFFFF"/>
                </a:solidFill>
                <a:latin typeface="Calibri"/>
                <a:cs typeface="Calibri"/>
              </a:rPr>
              <a:t> </a:t>
            </a:r>
            <a:r>
              <a:rPr sz="1200" b="1" spc="-5" dirty="0">
                <a:solidFill>
                  <a:srgbClr val="FFFFFF"/>
                </a:solidFill>
                <a:latin typeface="Calibri"/>
                <a:cs typeface="Calibri"/>
              </a:rPr>
              <a:t>ОБРАЗОВАНИЕ</a:t>
            </a:r>
            <a:r>
              <a:rPr sz="1200" b="1" spc="10" dirty="0">
                <a:solidFill>
                  <a:srgbClr val="FFFFFF"/>
                </a:solidFill>
                <a:latin typeface="Calibri"/>
                <a:cs typeface="Calibri"/>
              </a:rPr>
              <a:t> </a:t>
            </a:r>
            <a:r>
              <a:rPr sz="1200" b="1" spc="-5" dirty="0">
                <a:solidFill>
                  <a:srgbClr val="FFFFFF"/>
                </a:solidFill>
                <a:latin typeface="Calibri"/>
                <a:cs typeface="Calibri"/>
              </a:rPr>
              <a:t>ЯРОСЛАВСКОЙ</a:t>
            </a:r>
            <a:r>
              <a:rPr sz="1200" b="1" spc="15" dirty="0">
                <a:solidFill>
                  <a:srgbClr val="FFFFFF"/>
                </a:solidFill>
                <a:latin typeface="Calibri"/>
                <a:cs typeface="Calibri"/>
              </a:rPr>
              <a:t> </a:t>
            </a:r>
            <a:r>
              <a:rPr sz="1200" b="1" dirty="0">
                <a:solidFill>
                  <a:srgbClr val="FFFFFF"/>
                </a:solidFill>
                <a:latin typeface="Calibri"/>
                <a:cs typeface="Calibri"/>
              </a:rPr>
              <a:t>ОБЛАСТИ</a:t>
            </a:r>
            <a:endParaRPr sz="1200" dirty="0">
              <a:latin typeface="Calibri"/>
              <a:cs typeface="Calibri"/>
            </a:endParaRPr>
          </a:p>
          <a:p>
            <a:pPr marL="77470">
              <a:lnSpc>
                <a:spcPct val="100000"/>
              </a:lnSpc>
              <a:spcBef>
                <a:spcPts val="590"/>
              </a:spcBef>
            </a:pPr>
            <a:r>
              <a:rPr sz="1600" b="1" spc="-5" dirty="0">
                <a:solidFill>
                  <a:srgbClr val="FFFFFF"/>
                </a:solidFill>
                <a:latin typeface="Calibri"/>
                <a:cs typeface="Calibri"/>
              </a:rPr>
              <a:t>ФЕДЕРАЛЬНЫЙ ПРОЕКТ «ПРОФЕССИОНАЛИТЕТ»</a:t>
            </a:r>
            <a:r>
              <a:rPr sz="1600" b="1" spc="10" dirty="0">
                <a:solidFill>
                  <a:srgbClr val="FFFFFF"/>
                </a:solidFill>
                <a:latin typeface="Calibri"/>
                <a:cs typeface="Calibri"/>
              </a:rPr>
              <a:t> </a:t>
            </a:r>
            <a:r>
              <a:rPr sz="1600" b="1" spc="-10" dirty="0">
                <a:solidFill>
                  <a:srgbClr val="FFFFFF"/>
                </a:solidFill>
                <a:latin typeface="Calibri"/>
                <a:cs typeface="Calibri"/>
              </a:rPr>
              <a:t>202</a:t>
            </a:r>
            <a:r>
              <a:rPr lang="ru-RU" sz="1600" b="1" spc="-10" dirty="0">
                <a:solidFill>
                  <a:srgbClr val="FFFFFF"/>
                </a:solidFill>
                <a:latin typeface="Calibri"/>
                <a:cs typeface="Calibri"/>
              </a:rPr>
              <a:t>5</a:t>
            </a:r>
            <a:endParaRPr sz="1600" dirty="0">
              <a:latin typeface="Calibri"/>
              <a:cs typeface="Calibri"/>
            </a:endParaRPr>
          </a:p>
        </p:txBody>
      </p:sp>
      <p:sp>
        <p:nvSpPr>
          <p:cNvPr id="4" name="object 4"/>
          <p:cNvSpPr/>
          <p:nvPr/>
        </p:nvSpPr>
        <p:spPr>
          <a:xfrm>
            <a:off x="644572" y="2635173"/>
            <a:ext cx="10937827" cy="427990"/>
          </a:xfrm>
          <a:custGeom>
            <a:avLst/>
            <a:gdLst/>
            <a:ahLst/>
            <a:cxnLst/>
            <a:rect l="l" t="t" r="r" b="b"/>
            <a:pathLst>
              <a:path w="3689350" h="855979">
                <a:moveTo>
                  <a:pt x="3546170" y="0"/>
                </a:moveTo>
                <a:lnTo>
                  <a:pt x="142646" y="0"/>
                </a:lnTo>
                <a:lnTo>
                  <a:pt x="97560" y="7273"/>
                </a:lnTo>
                <a:lnTo>
                  <a:pt x="58402" y="27525"/>
                </a:lnTo>
                <a:lnTo>
                  <a:pt x="27523" y="58402"/>
                </a:lnTo>
                <a:lnTo>
                  <a:pt x="7272" y="97552"/>
                </a:lnTo>
                <a:lnTo>
                  <a:pt x="0" y="142621"/>
                </a:lnTo>
                <a:lnTo>
                  <a:pt x="0" y="713232"/>
                </a:lnTo>
                <a:lnTo>
                  <a:pt x="7272" y="758300"/>
                </a:lnTo>
                <a:lnTo>
                  <a:pt x="27523" y="797450"/>
                </a:lnTo>
                <a:lnTo>
                  <a:pt x="58402" y="828327"/>
                </a:lnTo>
                <a:lnTo>
                  <a:pt x="97560" y="848579"/>
                </a:lnTo>
                <a:lnTo>
                  <a:pt x="142646" y="855853"/>
                </a:lnTo>
                <a:lnTo>
                  <a:pt x="3546170" y="855853"/>
                </a:lnTo>
                <a:lnTo>
                  <a:pt x="3591238" y="848579"/>
                </a:lnTo>
                <a:lnTo>
                  <a:pt x="3630388" y="828327"/>
                </a:lnTo>
                <a:lnTo>
                  <a:pt x="3661265" y="797450"/>
                </a:lnTo>
                <a:lnTo>
                  <a:pt x="3681517" y="758300"/>
                </a:lnTo>
                <a:lnTo>
                  <a:pt x="3688791" y="713232"/>
                </a:lnTo>
                <a:lnTo>
                  <a:pt x="3688791" y="142621"/>
                </a:lnTo>
                <a:lnTo>
                  <a:pt x="3681517" y="97552"/>
                </a:lnTo>
                <a:lnTo>
                  <a:pt x="3661265" y="58402"/>
                </a:lnTo>
                <a:lnTo>
                  <a:pt x="3630388" y="27525"/>
                </a:lnTo>
                <a:lnTo>
                  <a:pt x="3591238" y="7273"/>
                </a:lnTo>
                <a:lnTo>
                  <a:pt x="3546170" y="0"/>
                </a:lnTo>
                <a:close/>
              </a:path>
            </a:pathLst>
          </a:custGeom>
          <a:solidFill>
            <a:srgbClr val="0981A3"/>
          </a:solidFill>
        </p:spPr>
        <p:txBody>
          <a:bodyPr wrap="square" lIns="0" tIns="0" rIns="0" bIns="0" rtlCol="0"/>
          <a:lstStyle/>
          <a:p>
            <a:endParaRPr/>
          </a:p>
        </p:txBody>
      </p:sp>
      <p:sp>
        <p:nvSpPr>
          <p:cNvPr id="5" name="object 5"/>
          <p:cNvSpPr txBox="1"/>
          <p:nvPr/>
        </p:nvSpPr>
        <p:spPr>
          <a:xfrm>
            <a:off x="558172" y="2711241"/>
            <a:ext cx="10896600" cy="248144"/>
          </a:xfrm>
          <a:prstGeom prst="rect">
            <a:avLst/>
          </a:prstGeom>
        </p:spPr>
        <p:txBody>
          <a:bodyPr vert="horz" wrap="square" lIns="0" tIns="32384" rIns="0" bIns="0" rtlCol="0">
            <a:spAutoFit/>
          </a:bodyPr>
          <a:lstStyle/>
          <a:p>
            <a:pPr marR="5080" algn="ctr"/>
            <a:r>
              <a:rPr sz="1400" b="1" dirty="0">
                <a:solidFill>
                  <a:srgbClr val="FFFFFF"/>
                </a:solidFill>
                <a:latin typeface="+mj-lt"/>
                <a:cs typeface="Times New Roman" panose="02020603050405020304" pitchFamily="18" charset="0"/>
              </a:rPr>
              <a:t>МЕРОПРИЯТИЯ, СВЯЗАННЫЕ С РАЗРАБОТКОЙ  И РЕАЛИЗАЦИЕЙ ОБРАЗОВАТЕЛЬНЫХ</a:t>
            </a:r>
            <a:r>
              <a:rPr lang="ru-RU" sz="1400" b="1" dirty="0">
                <a:solidFill>
                  <a:srgbClr val="FFFFFF"/>
                </a:solidFill>
                <a:latin typeface="+mj-lt"/>
                <a:cs typeface="Times New Roman" panose="02020603050405020304" pitchFamily="18" charset="0"/>
              </a:rPr>
              <a:t> </a:t>
            </a:r>
            <a:r>
              <a:rPr sz="1400" b="1" dirty="0">
                <a:solidFill>
                  <a:srgbClr val="FFFFFF"/>
                </a:solidFill>
                <a:latin typeface="+mj-lt"/>
                <a:cs typeface="Times New Roman" panose="02020603050405020304" pitchFamily="18" charset="0"/>
              </a:rPr>
              <a:t>ПРОГРАММ</a:t>
            </a:r>
          </a:p>
        </p:txBody>
      </p:sp>
      <p:sp>
        <p:nvSpPr>
          <p:cNvPr id="8" name="object 8"/>
          <p:cNvSpPr/>
          <p:nvPr/>
        </p:nvSpPr>
        <p:spPr>
          <a:xfrm>
            <a:off x="572126" y="4343400"/>
            <a:ext cx="5345057" cy="733186"/>
          </a:xfrm>
          <a:custGeom>
            <a:avLst/>
            <a:gdLst/>
            <a:ahLst/>
            <a:cxnLst/>
            <a:rect l="l" t="t" r="r" b="b"/>
            <a:pathLst>
              <a:path w="3688715" h="855979">
                <a:moveTo>
                  <a:pt x="3546093" y="0"/>
                </a:moveTo>
                <a:lnTo>
                  <a:pt x="142621" y="0"/>
                </a:lnTo>
                <a:lnTo>
                  <a:pt x="97503" y="7273"/>
                </a:lnTo>
                <a:lnTo>
                  <a:pt x="58347" y="27525"/>
                </a:lnTo>
                <a:lnTo>
                  <a:pt x="27488" y="58402"/>
                </a:lnTo>
                <a:lnTo>
                  <a:pt x="7261" y="97552"/>
                </a:lnTo>
                <a:lnTo>
                  <a:pt x="0" y="142621"/>
                </a:lnTo>
                <a:lnTo>
                  <a:pt x="0" y="713232"/>
                </a:lnTo>
                <a:lnTo>
                  <a:pt x="7261" y="758300"/>
                </a:lnTo>
                <a:lnTo>
                  <a:pt x="27488" y="797450"/>
                </a:lnTo>
                <a:lnTo>
                  <a:pt x="58347" y="828327"/>
                </a:lnTo>
                <a:lnTo>
                  <a:pt x="97503" y="848579"/>
                </a:lnTo>
                <a:lnTo>
                  <a:pt x="142621" y="855853"/>
                </a:lnTo>
                <a:lnTo>
                  <a:pt x="3546093" y="855853"/>
                </a:lnTo>
                <a:lnTo>
                  <a:pt x="3591211" y="848579"/>
                </a:lnTo>
                <a:lnTo>
                  <a:pt x="3630367" y="828327"/>
                </a:lnTo>
                <a:lnTo>
                  <a:pt x="3661226" y="797450"/>
                </a:lnTo>
                <a:lnTo>
                  <a:pt x="3681453" y="758300"/>
                </a:lnTo>
                <a:lnTo>
                  <a:pt x="3688715" y="713232"/>
                </a:lnTo>
                <a:lnTo>
                  <a:pt x="3688715" y="142621"/>
                </a:lnTo>
                <a:lnTo>
                  <a:pt x="3681453" y="97552"/>
                </a:lnTo>
                <a:lnTo>
                  <a:pt x="3661226" y="58402"/>
                </a:lnTo>
                <a:lnTo>
                  <a:pt x="3630367" y="27525"/>
                </a:lnTo>
                <a:lnTo>
                  <a:pt x="3591211" y="7273"/>
                </a:lnTo>
                <a:lnTo>
                  <a:pt x="3546093" y="0"/>
                </a:lnTo>
                <a:close/>
              </a:path>
            </a:pathLst>
          </a:custGeom>
          <a:solidFill>
            <a:srgbClr val="0981A3"/>
          </a:solidFill>
        </p:spPr>
        <p:txBody>
          <a:bodyPr wrap="square" lIns="0" tIns="0" rIns="0" bIns="0" rtlCol="0"/>
          <a:lstStyle/>
          <a:p>
            <a:endParaRPr/>
          </a:p>
        </p:txBody>
      </p:sp>
      <p:sp>
        <p:nvSpPr>
          <p:cNvPr id="9" name="object 9"/>
          <p:cNvSpPr txBox="1"/>
          <p:nvPr/>
        </p:nvSpPr>
        <p:spPr>
          <a:xfrm>
            <a:off x="609600" y="4416790"/>
            <a:ext cx="5307583" cy="659796"/>
          </a:xfrm>
          <a:prstGeom prst="rect">
            <a:avLst/>
          </a:prstGeom>
        </p:spPr>
        <p:txBody>
          <a:bodyPr vert="horz" wrap="square" lIns="0" tIns="13335" rIns="0" bIns="0" rtlCol="0">
            <a:spAutoFit/>
          </a:bodyPr>
          <a:lstStyle/>
          <a:p>
            <a:pPr algn="ctr"/>
            <a:r>
              <a:rPr lang="ru-RU" sz="1400" b="1" dirty="0">
                <a:solidFill>
                  <a:srgbClr val="FFFFFF"/>
                </a:solidFill>
                <a:latin typeface="+mj-lt"/>
                <a:cs typeface="Times New Roman" panose="02020603050405020304" pitchFamily="18" charset="0"/>
              </a:rPr>
              <a:t>МЕРОПРИЯТИЯ, СВЯЗАННЫЕ С ПРИВЛЕЧЕНИЕМ ОРГАНИЗАЦИЙ РЕАЛЬНОГО СЕКТОРА ЭКОНОМИКИ К УПРАВЛЕНИЮ ОБРАЗОВАТЕЛЬНЫМ УЧРЕЖДЕНИЕМ</a:t>
            </a:r>
          </a:p>
        </p:txBody>
      </p:sp>
      <p:sp>
        <p:nvSpPr>
          <p:cNvPr id="10" name="object 10"/>
          <p:cNvSpPr/>
          <p:nvPr/>
        </p:nvSpPr>
        <p:spPr>
          <a:xfrm>
            <a:off x="6172200" y="4345228"/>
            <a:ext cx="5385427" cy="731358"/>
          </a:xfrm>
          <a:custGeom>
            <a:avLst/>
            <a:gdLst/>
            <a:ahLst/>
            <a:cxnLst/>
            <a:rect l="l" t="t" r="r" b="b"/>
            <a:pathLst>
              <a:path w="3685540" h="855979">
                <a:moveTo>
                  <a:pt x="3542664" y="0"/>
                </a:moveTo>
                <a:lnTo>
                  <a:pt x="142620" y="0"/>
                </a:lnTo>
                <a:lnTo>
                  <a:pt x="97552" y="7273"/>
                </a:lnTo>
                <a:lnTo>
                  <a:pt x="58402" y="27525"/>
                </a:lnTo>
                <a:lnTo>
                  <a:pt x="27525" y="58402"/>
                </a:lnTo>
                <a:lnTo>
                  <a:pt x="7273" y="97552"/>
                </a:lnTo>
                <a:lnTo>
                  <a:pt x="0" y="142621"/>
                </a:lnTo>
                <a:lnTo>
                  <a:pt x="0" y="713232"/>
                </a:lnTo>
                <a:lnTo>
                  <a:pt x="7273" y="758300"/>
                </a:lnTo>
                <a:lnTo>
                  <a:pt x="27525" y="797450"/>
                </a:lnTo>
                <a:lnTo>
                  <a:pt x="58402" y="828327"/>
                </a:lnTo>
                <a:lnTo>
                  <a:pt x="97552" y="848579"/>
                </a:lnTo>
                <a:lnTo>
                  <a:pt x="142620" y="855853"/>
                </a:lnTo>
                <a:lnTo>
                  <a:pt x="3542664" y="855853"/>
                </a:lnTo>
                <a:lnTo>
                  <a:pt x="3587733" y="848579"/>
                </a:lnTo>
                <a:lnTo>
                  <a:pt x="3626883" y="828327"/>
                </a:lnTo>
                <a:lnTo>
                  <a:pt x="3657760" y="797450"/>
                </a:lnTo>
                <a:lnTo>
                  <a:pt x="3678012" y="758300"/>
                </a:lnTo>
                <a:lnTo>
                  <a:pt x="3685285" y="713232"/>
                </a:lnTo>
                <a:lnTo>
                  <a:pt x="3685285" y="142621"/>
                </a:lnTo>
                <a:lnTo>
                  <a:pt x="3678012" y="97552"/>
                </a:lnTo>
                <a:lnTo>
                  <a:pt x="3657760" y="58402"/>
                </a:lnTo>
                <a:lnTo>
                  <a:pt x="3626883" y="27525"/>
                </a:lnTo>
                <a:lnTo>
                  <a:pt x="3587733" y="7273"/>
                </a:lnTo>
                <a:lnTo>
                  <a:pt x="3542664" y="0"/>
                </a:lnTo>
                <a:close/>
              </a:path>
            </a:pathLst>
          </a:custGeom>
          <a:solidFill>
            <a:srgbClr val="0981A3"/>
          </a:solidFill>
        </p:spPr>
        <p:txBody>
          <a:bodyPr wrap="square" lIns="0" tIns="0" rIns="0" bIns="0" rtlCol="0"/>
          <a:lstStyle/>
          <a:p>
            <a:endParaRPr/>
          </a:p>
        </p:txBody>
      </p:sp>
      <p:sp>
        <p:nvSpPr>
          <p:cNvPr id="11" name="object 11"/>
          <p:cNvSpPr txBox="1"/>
          <p:nvPr/>
        </p:nvSpPr>
        <p:spPr>
          <a:xfrm>
            <a:off x="6172200" y="4343400"/>
            <a:ext cx="5385427" cy="684162"/>
          </a:xfrm>
          <a:prstGeom prst="rect">
            <a:avLst/>
          </a:prstGeom>
        </p:spPr>
        <p:txBody>
          <a:bodyPr vert="horz" wrap="square" lIns="0" tIns="37465" rIns="0" bIns="0" rtlCol="0">
            <a:spAutoFit/>
          </a:bodyPr>
          <a:lstStyle/>
          <a:p>
            <a:pPr marR="66675" indent="1270" algn="ctr">
              <a:spcBef>
                <a:spcPts val="295"/>
              </a:spcBef>
            </a:pPr>
            <a:r>
              <a:rPr lang="ru-RU" sz="1400" b="1" dirty="0">
                <a:solidFill>
                  <a:srgbClr val="FFFFFF"/>
                </a:solidFill>
                <a:latin typeface="+mj-lt"/>
                <a:cs typeface="Times New Roman" panose="02020603050405020304" pitchFamily="18" charset="0"/>
              </a:rPr>
              <a:t>МЕРОПРИЯТИЯ, НАПРАВЛЕННЫЕ НА  СОВЕРШЕНСТВОВАНИЕ  </a:t>
            </a:r>
            <a:br>
              <a:rPr lang="ru-RU" sz="1400" b="1" dirty="0">
                <a:solidFill>
                  <a:srgbClr val="FFFFFF"/>
                </a:solidFill>
                <a:latin typeface="+mj-lt"/>
                <a:cs typeface="Times New Roman" panose="02020603050405020304" pitchFamily="18" charset="0"/>
              </a:rPr>
            </a:br>
            <a:r>
              <a:rPr lang="ru-RU" sz="1400" b="1" dirty="0">
                <a:solidFill>
                  <a:srgbClr val="FFFFFF"/>
                </a:solidFill>
                <a:latin typeface="+mj-lt"/>
                <a:cs typeface="Times New Roman" panose="02020603050405020304" pitchFamily="18" charset="0"/>
              </a:rPr>
              <a:t>И МОДЕРНИЗАЦИЮ МАТЕРИАЛЬНО-ТЕХНИЧЕСКОЙ, УЧЕБНОЙ </a:t>
            </a:r>
            <a:br>
              <a:rPr lang="ru-RU" sz="1400" b="1" dirty="0">
                <a:solidFill>
                  <a:srgbClr val="FFFFFF"/>
                </a:solidFill>
                <a:latin typeface="+mj-lt"/>
                <a:cs typeface="Times New Roman" panose="02020603050405020304" pitchFamily="18" charset="0"/>
              </a:rPr>
            </a:br>
            <a:r>
              <a:rPr lang="ru-RU" sz="1400" b="1" dirty="0">
                <a:solidFill>
                  <a:srgbClr val="FFFFFF"/>
                </a:solidFill>
                <a:latin typeface="+mj-lt"/>
                <a:cs typeface="Times New Roman" panose="02020603050405020304" pitchFamily="18" charset="0"/>
              </a:rPr>
              <a:t>И (ИЛИ) ПРОИЗВОДСТВЕННОЙ ИНФРАСТРУКТУРЫ ЦЕНТРА</a:t>
            </a:r>
          </a:p>
        </p:txBody>
      </p:sp>
      <p:sp>
        <p:nvSpPr>
          <p:cNvPr id="19" name="Прямоугольник 18"/>
          <p:cNvSpPr/>
          <p:nvPr/>
        </p:nvSpPr>
        <p:spPr>
          <a:xfrm>
            <a:off x="556690" y="5152786"/>
            <a:ext cx="5360493" cy="1248014"/>
          </a:xfrm>
          <a:prstGeom prst="rect">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включение представителей организаций, действующих в сельскохозяйственной отрасли, в органы управления образовательной организацией</a:t>
            </a:r>
          </a:p>
          <a:p>
            <a:pPr marL="285750" indent="-285750">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создание Управляющего совета (компании)</a:t>
            </a:r>
          </a:p>
        </p:txBody>
      </p:sp>
      <p:sp>
        <p:nvSpPr>
          <p:cNvPr id="20" name="Прямоугольник 19"/>
          <p:cNvSpPr/>
          <p:nvPr/>
        </p:nvSpPr>
        <p:spPr>
          <a:xfrm>
            <a:off x="567974" y="3168442"/>
            <a:ext cx="11014426" cy="1046440"/>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разработка и реализация образовательных программ, </a:t>
            </a:r>
            <a:br>
              <a:rPr lang="ru-RU" sz="1300" dirty="0">
                <a:solidFill>
                  <a:srgbClr val="002060"/>
                </a:solidFill>
                <a:latin typeface="+mj-lt"/>
                <a:cs typeface="Times New Roman" panose="02020603050405020304" pitchFamily="18" charset="0"/>
              </a:rPr>
            </a:br>
            <a:r>
              <a:rPr lang="ru-RU" sz="1300" dirty="0">
                <a:solidFill>
                  <a:srgbClr val="002060"/>
                </a:solidFill>
                <a:latin typeface="+mj-lt"/>
                <a:cs typeface="Times New Roman" panose="02020603050405020304" pitchFamily="18" charset="0"/>
              </a:rPr>
              <a:t>в том числе с использованием образовательной технологии </a:t>
            </a:r>
            <a:br>
              <a:rPr lang="ru-RU" sz="1300" dirty="0">
                <a:solidFill>
                  <a:srgbClr val="002060"/>
                </a:solidFill>
                <a:latin typeface="+mj-lt"/>
                <a:cs typeface="Times New Roman" panose="02020603050405020304" pitchFamily="18" charset="0"/>
              </a:rPr>
            </a:br>
            <a:r>
              <a:rPr lang="ru-RU" sz="1300" dirty="0">
                <a:solidFill>
                  <a:srgbClr val="002060"/>
                </a:solidFill>
                <a:latin typeface="+mj-lt"/>
                <a:cs typeface="Times New Roman" panose="02020603050405020304" pitchFamily="18" charset="0"/>
              </a:rPr>
              <a:t>конструирования образовательных программ</a:t>
            </a:r>
          </a:p>
          <a:p>
            <a:pPr marL="285750" indent="-285750" algn="just">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совершенствование методов обучения</a:t>
            </a:r>
          </a:p>
        </p:txBody>
      </p:sp>
      <p:sp>
        <p:nvSpPr>
          <p:cNvPr id="21" name="Прямоугольник 20"/>
          <p:cNvSpPr/>
          <p:nvPr/>
        </p:nvSpPr>
        <p:spPr>
          <a:xfrm>
            <a:off x="6172200" y="5152786"/>
            <a:ext cx="5385427" cy="124801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приобретение оборудования, программного обеспечения и расходных материалов, необходимых для осуществления образовательной деятельности</a:t>
            </a:r>
          </a:p>
          <a:p>
            <a:pPr marL="285750" indent="-285750" algn="just">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ремонт помещений</a:t>
            </a:r>
          </a:p>
          <a:p>
            <a:pPr marL="285750" indent="-285750" algn="just">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создание зон под виды работ</a:t>
            </a:r>
          </a:p>
        </p:txBody>
      </p:sp>
      <p:sp>
        <p:nvSpPr>
          <p:cNvPr id="12" name="Прямоугольник 11"/>
          <p:cNvSpPr/>
          <p:nvPr/>
        </p:nvSpPr>
        <p:spPr>
          <a:xfrm>
            <a:off x="6138578" y="3168441"/>
            <a:ext cx="5316194" cy="1046440"/>
          </a:xfrm>
          <a:prstGeom prst="rect">
            <a:avLst/>
          </a:prstGeom>
        </p:spPr>
        <p:txBody>
          <a:bodyPr wrap="square">
            <a:spAutoFit/>
          </a:bodyPr>
          <a:lstStyle/>
          <a:p>
            <a:pPr marL="285750" indent="-285750" algn="just">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обеспечение качества образования</a:t>
            </a:r>
          </a:p>
          <a:p>
            <a:pPr marL="285750" indent="-285750" algn="just">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организация научно-методической работы</a:t>
            </a:r>
          </a:p>
          <a:p>
            <a:pPr marL="285750" indent="-285750" algn="just">
              <a:spcAft>
                <a:spcPts val="600"/>
              </a:spcAft>
              <a:buFont typeface="Wingdings" panose="05000000000000000000" pitchFamily="2" charset="2"/>
              <a:buChar char="§"/>
            </a:pPr>
            <a:r>
              <a:rPr lang="ru-RU" sz="1300" dirty="0">
                <a:solidFill>
                  <a:srgbClr val="002060"/>
                </a:solidFill>
                <a:latin typeface="+mj-lt"/>
                <a:cs typeface="Times New Roman" panose="02020603050405020304" pitchFamily="18" charset="0"/>
              </a:rPr>
              <a:t>обучение работников организаций ПОО и партнеров-организаций по программам дополнительного профессионального образования </a:t>
            </a:r>
          </a:p>
        </p:txBody>
      </p:sp>
      <p:sp>
        <p:nvSpPr>
          <p:cNvPr id="16" name="object 4">
            <a:extLst>
              <a:ext uri="{FF2B5EF4-FFF2-40B4-BE49-F238E27FC236}">
                <a16:creationId xmlns:a16="http://schemas.microsoft.com/office/drawing/2014/main" id="{4CF000E2-CA95-485F-B216-432371E0D113}"/>
              </a:ext>
            </a:extLst>
          </p:cNvPr>
          <p:cNvSpPr/>
          <p:nvPr/>
        </p:nvSpPr>
        <p:spPr>
          <a:xfrm>
            <a:off x="609600" y="838199"/>
            <a:ext cx="10937827" cy="1742695"/>
          </a:xfrm>
          <a:custGeom>
            <a:avLst/>
            <a:gdLst/>
            <a:ahLst/>
            <a:cxnLst/>
            <a:rect l="l" t="t" r="r" b="b"/>
            <a:pathLst>
              <a:path w="3689350" h="855979">
                <a:moveTo>
                  <a:pt x="3546170" y="0"/>
                </a:moveTo>
                <a:lnTo>
                  <a:pt x="142646" y="0"/>
                </a:lnTo>
                <a:lnTo>
                  <a:pt x="97560" y="7273"/>
                </a:lnTo>
                <a:lnTo>
                  <a:pt x="58402" y="27525"/>
                </a:lnTo>
                <a:lnTo>
                  <a:pt x="27523" y="58402"/>
                </a:lnTo>
                <a:lnTo>
                  <a:pt x="7272" y="97552"/>
                </a:lnTo>
                <a:lnTo>
                  <a:pt x="0" y="142621"/>
                </a:lnTo>
                <a:lnTo>
                  <a:pt x="0" y="713232"/>
                </a:lnTo>
                <a:lnTo>
                  <a:pt x="7272" y="758300"/>
                </a:lnTo>
                <a:lnTo>
                  <a:pt x="27523" y="797450"/>
                </a:lnTo>
                <a:lnTo>
                  <a:pt x="58402" y="828327"/>
                </a:lnTo>
                <a:lnTo>
                  <a:pt x="97560" y="848579"/>
                </a:lnTo>
                <a:lnTo>
                  <a:pt x="142646" y="855853"/>
                </a:lnTo>
                <a:lnTo>
                  <a:pt x="3546170" y="855853"/>
                </a:lnTo>
                <a:lnTo>
                  <a:pt x="3591238" y="848579"/>
                </a:lnTo>
                <a:lnTo>
                  <a:pt x="3630388" y="828327"/>
                </a:lnTo>
                <a:lnTo>
                  <a:pt x="3661265" y="797450"/>
                </a:lnTo>
                <a:lnTo>
                  <a:pt x="3681517" y="758300"/>
                </a:lnTo>
                <a:lnTo>
                  <a:pt x="3688791" y="713232"/>
                </a:lnTo>
                <a:lnTo>
                  <a:pt x="3688791" y="142621"/>
                </a:lnTo>
                <a:lnTo>
                  <a:pt x="3681517" y="97552"/>
                </a:lnTo>
                <a:lnTo>
                  <a:pt x="3661265" y="58402"/>
                </a:lnTo>
                <a:lnTo>
                  <a:pt x="3630388" y="27525"/>
                </a:lnTo>
                <a:lnTo>
                  <a:pt x="3591238" y="7273"/>
                </a:lnTo>
                <a:lnTo>
                  <a:pt x="3546170" y="0"/>
                </a:lnTo>
                <a:close/>
              </a:path>
            </a:pathLst>
          </a:custGeom>
          <a:solidFill>
            <a:schemeClr val="accent1">
              <a:lumMod val="40000"/>
              <a:lumOff val="60000"/>
            </a:schemeClr>
          </a:solidFill>
        </p:spPr>
        <p:txBody>
          <a:bodyPr wrap="square" lIns="0" tIns="0" rIns="0" bIns="0" rtlCol="0" anchor="ctr"/>
          <a:lstStyle/>
          <a:p>
            <a:pPr marL="36000" indent="450215" algn="ctr">
              <a:spcAft>
                <a:spcPts val="0"/>
              </a:spcAft>
            </a:pPr>
            <a:r>
              <a:rPr lang="ru-RU" sz="1600" b="1" spc="-10" dirty="0">
                <a:solidFill>
                  <a:srgbClr val="0070C0"/>
                </a:solidFill>
                <a:latin typeface="+mj-lt"/>
                <a:cs typeface="Times New Roman" panose="02020603050405020304" pitchFamily="18" charset="0"/>
              </a:rPr>
              <a:t>Стратегическая</a:t>
            </a:r>
            <a:r>
              <a:rPr lang="ru-RU" sz="1600" b="1" spc="20" dirty="0">
                <a:solidFill>
                  <a:srgbClr val="0070C0"/>
                </a:solidFill>
                <a:latin typeface="+mj-lt"/>
                <a:cs typeface="Times New Roman" panose="02020603050405020304" pitchFamily="18" charset="0"/>
              </a:rPr>
              <a:t> </a:t>
            </a:r>
            <a:r>
              <a:rPr lang="ru-RU" sz="1600" b="1" spc="-15" dirty="0">
                <a:solidFill>
                  <a:srgbClr val="0070C0"/>
                </a:solidFill>
                <a:latin typeface="+mj-lt"/>
                <a:cs typeface="Times New Roman" panose="02020603050405020304" pitchFamily="18" charset="0"/>
              </a:rPr>
              <a:t>цель</a:t>
            </a:r>
            <a:r>
              <a:rPr lang="ru-RU" sz="1600" b="1" spc="-5" dirty="0">
                <a:solidFill>
                  <a:srgbClr val="0070C0"/>
                </a:solidFill>
                <a:latin typeface="+mj-lt"/>
                <a:cs typeface="Times New Roman" panose="02020603050405020304" pitchFamily="18" charset="0"/>
              </a:rPr>
              <a:t> </a:t>
            </a:r>
            <a:r>
              <a:rPr lang="ru-RU" sz="1600" dirty="0">
                <a:solidFill>
                  <a:srgbClr val="0070C0"/>
                </a:solidFill>
                <a:latin typeface="+mj-lt"/>
                <a:cs typeface="Times New Roman" panose="02020603050405020304" pitchFamily="18" charset="0"/>
              </a:rPr>
              <a:t>-</a:t>
            </a:r>
            <a:r>
              <a:rPr lang="ru-RU" sz="1600" spc="-15" dirty="0">
                <a:solidFill>
                  <a:srgbClr val="0070C0"/>
                </a:solidFill>
                <a:latin typeface="+mj-lt"/>
                <a:cs typeface="Times New Roman" panose="02020603050405020304" pitchFamily="18" charset="0"/>
              </a:rPr>
              <a:t> </a:t>
            </a:r>
            <a:r>
              <a:rPr lang="ru-RU" sz="1600" b="1" dirty="0">
                <a:solidFill>
                  <a:srgbClr val="0070C0"/>
                </a:solidFill>
                <a:latin typeface="+mj-lt"/>
                <a:ea typeface="Times New Roman" panose="02020603050405020304" pitchFamily="18" charset="0"/>
                <a:cs typeface="Times New Roman" panose="02020603050405020304" pitchFamily="18" charset="0"/>
              </a:rPr>
              <a:t>создание новой модели профессионального образования путем внедрения принципиально нового эффективного партнерского взаимодействия образовательных организаций, профильных предприятий при участии заинтересованных структур, организаций, министерства АПК Ярославской области, министерства  образования Ярославской области, обеспечивающих устойчивые, эффективные позиции региональной экономики, расширение возможностей экономического роста предприятий, основанной на актуальном содержании, использовании современных производственных технологий и высокотехнологичного оборудования в условиях взаимодействия</a:t>
            </a:r>
            <a:r>
              <a:rPr lang="ru-RU" sz="1600" dirty="0">
                <a:solidFill>
                  <a:srgbClr val="0070C0"/>
                </a:solidFill>
                <a:latin typeface="+mj-lt"/>
                <a:ea typeface="Times New Roman" panose="02020603050405020304" pitchFamily="18" charset="0"/>
                <a:cs typeface="Times New Roman" panose="02020603050405020304" pitchFamily="18" charset="0"/>
              </a:rPr>
              <a:t>.</a:t>
            </a:r>
            <a:r>
              <a:rPr lang="ru-RU" sz="1600" dirty="0">
                <a:solidFill>
                  <a:srgbClr val="0070C0"/>
                </a:solidFill>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40761101"/>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641" y="126238"/>
            <a:ext cx="882614" cy="538353"/>
          </a:xfrm>
          <a:prstGeom prst="rect">
            <a:avLst/>
          </a:prstGeom>
        </p:spPr>
        <p:txBody>
          <a:bodyPr vert="horz" wrap="square" lIns="0" tIns="22860" rIns="0" bIns="0" rtlCol="0">
            <a:spAutoFit/>
          </a:bodyPr>
          <a:lstStyle/>
          <a:p>
            <a:pPr marL="12700" marR="5080" lvl="0" algn="just">
              <a:lnSpc>
                <a:spcPct val="92600"/>
              </a:lnSpc>
              <a:spcBef>
                <a:spcPts val="180"/>
              </a:spcBef>
            </a:pPr>
            <a:r>
              <a:rPr lang="ru-RU" sz="900" b="1" spc="-10" dirty="0">
                <a:solidFill>
                  <a:srgbClr val="FFFFFF"/>
                </a:solidFill>
                <a:cs typeface="Calibri"/>
              </a:rPr>
              <a:t>МИНИСТЕРСТВО</a:t>
            </a:r>
            <a:r>
              <a:rPr lang="ru-RU" sz="900" b="1" dirty="0">
                <a:solidFill>
                  <a:srgbClr val="FFFFFF"/>
                </a:solidFill>
                <a:cs typeface="Calibri"/>
              </a:rPr>
              <a:t>  ОБ</a:t>
            </a:r>
            <a:r>
              <a:rPr lang="ru-RU" sz="900" b="1" spc="-5" dirty="0">
                <a:solidFill>
                  <a:srgbClr val="FFFFFF"/>
                </a:solidFill>
                <a:cs typeface="Calibri"/>
              </a:rPr>
              <a:t>РА</a:t>
            </a:r>
            <a:r>
              <a:rPr lang="ru-RU" sz="900" b="1" dirty="0">
                <a:solidFill>
                  <a:srgbClr val="FFFFFF"/>
                </a:solidFill>
                <a:cs typeface="Calibri"/>
              </a:rPr>
              <a:t>ЗОВ</a:t>
            </a:r>
            <a:r>
              <a:rPr lang="ru-RU" sz="900" b="1" spc="-5" dirty="0">
                <a:solidFill>
                  <a:srgbClr val="FFFFFF"/>
                </a:solidFill>
                <a:cs typeface="Calibri"/>
              </a:rPr>
              <a:t>АН</a:t>
            </a:r>
            <a:r>
              <a:rPr lang="ru-RU" sz="900" b="1" dirty="0">
                <a:solidFill>
                  <a:srgbClr val="FFFFFF"/>
                </a:solidFill>
                <a:cs typeface="Calibri"/>
              </a:rPr>
              <a:t>ИЯ  </a:t>
            </a:r>
            <a:r>
              <a:rPr lang="ru-RU" sz="900" b="1" spc="-5" dirty="0">
                <a:solidFill>
                  <a:srgbClr val="FFFFFF"/>
                </a:solidFill>
                <a:cs typeface="Calibri"/>
              </a:rPr>
              <a:t>ЯР</a:t>
            </a:r>
            <a:r>
              <a:rPr lang="ru-RU" sz="900" b="1" dirty="0">
                <a:solidFill>
                  <a:srgbClr val="FFFFFF"/>
                </a:solidFill>
                <a:cs typeface="Calibri"/>
              </a:rPr>
              <a:t>ОСЛ</a:t>
            </a:r>
            <a:r>
              <a:rPr lang="ru-RU" sz="900" b="1" spc="-10" dirty="0">
                <a:solidFill>
                  <a:srgbClr val="FFFFFF"/>
                </a:solidFill>
                <a:cs typeface="Calibri"/>
              </a:rPr>
              <a:t>А</a:t>
            </a:r>
            <a:r>
              <a:rPr lang="ru-RU" sz="900" b="1" dirty="0">
                <a:solidFill>
                  <a:srgbClr val="FFFFFF"/>
                </a:solidFill>
                <a:cs typeface="Calibri"/>
              </a:rPr>
              <a:t>ВС</a:t>
            </a:r>
            <a:r>
              <a:rPr lang="ru-RU" sz="900" b="1" spc="-5" dirty="0">
                <a:solidFill>
                  <a:srgbClr val="FFFFFF"/>
                </a:solidFill>
                <a:cs typeface="Calibri"/>
              </a:rPr>
              <a:t>К</a:t>
            </a:r>
            <a:r>
              <a:rPr lang="ru-RU" sz="900" b="1" dirty="0">
                <a:solidFill>
                  <a:srgbClr val="FFFFFF"/>
                </a:solidFill>
                <a:cs typeface="Calibri"/>
              </a:rPr>
              <a:t>ОЙ  </a:t>
            </a:r>
            <a:r>
              <a:rPr lang="ru-RU" sz="900" b="1" spc="-5" dirty="0">
                <a:solidFill>
                  <a:srgbClr val="FFFFFF"/>
                </a:solidFill>
                <a:cs typeface="Calibri"/>
              </a:rPr>
              <a:t>ОБЛАСТИ</a:t>
            </a:r>
            <a:endParaRPr lang="ru-RU" sz="900" dirty="0">
              <a:solidFill>
                <a:prstClr val="black"/>
              </a:solidFill>
              <a:cs typeface="Calibri"/>
            </a:endParaRPr>
          </a:p>
        </p:txBody>
      </p:sp>
      <p:sp>
        <p:nvSpPr>
          <p:cNvPr id="3" name="object 3"/>
          <p:cNvSpPr txBox="1"/>
          <p:nvPr/>
        </p:nvSpPr>
        <p:spPr>
          <a:xfrm>
            <a:off x="7054722" y="67357"/>
            <a:ext cx="4836795" cy="584835"/>
          </a:xfrm>
          <a:prstGeom prst="rect">
            <a:avLst/>
          </a:prstGeom>
        </p:spPr>
        <p:txBody>
          <a:bodyPr vert="horz" wrap="square" lIns="0" tIns="69850" rIns="0" bIns="0" rtlCol="0">
            <a:spAutoFit/>
          </a:bodyPr>
          <a:lstStyle/>
          <a:p>
            <a:pPr marL="12700">
              <a:lnSpc>
                <a:spcPct val="100000"/>
              </a:lnSpc>
              <a:spcBef>
                <a:spcPts val="550"/>
              </a:spcBef>
            </a:pPr>
            <a:r>
              <a:rPr sz="1200" b="1" spc="-5" dirty="0">
                <a:solidFill>
                  <a:srgbClr val="FFFFFF"/>
                </a:solidFill>
                <a:latin typeface="Calibri"/>
                <a:cs typeface="Calibri"/>
              </a:rPr>
              <a:t>СРЕДНЕЕ</a:t>
            </a:r>
            <a:r>
              <a:rPr sz="1200" b="1" spc="25" dirty="0">
                <a:solidFill>
                  <a:srgbClr val="FFFFFF"/>
                </a:solidFill>
                <a:latin typeface="Calibri"/>
                <a:cs typeface="Calibri"/>
              </a:rPr>
              <a:t> </a:t>
            </a:r>
            <a:r>
              <a:rPr sz="1200" b="1" spc="-5" dirty="0">
                <a:solidFill>
                  <a:srgbClr val="FFFFFF"/>
                </a:solidFill>
                <a:latin typeface="Calibri"/>
                <a:cs typeface="Calibri"/>
              </a:rPr>
              <a:t>ПРОФЕССИОНАЛЬНОЕ</a:t>
            </a:r>
            <a:r>
              <a:rPr sz="1200" b="1" spc="20" dirty="0">
                <a:solidFill>
                  <a:srgbClr val="FFFFFF"/>
                </a:solidFill>
                <a:latin typeface="Calibri"/>
                <a:cs typeface="Calibri"/>
              </a:rPr>
              <a:t> </a:t>
            </a:r>
            <a:r>
              <a:rPr sz="1200" b="1" spc="-5" dirty="0">
                <a:solidFill>
                  <a:srgbClr val="FFFFFF"/>
                </a:solidFill>
                <a:latin typeface="Calibri"/>
                <a:cs typeface="Calibri"/>
              </a:rPr>
              <a:t>ОБРАЗОВАНИЕ</a:t>
            </a:r>
            <a:r>
              <a:rPr sz="1200" b="1" spc="10" dirty="0">
                <a:solidFill>
                  <a:srgbClr val="FFFFFF"/>
                </a:solidFill>
                <a:latin typeface="Calibri"/>
                <a:cs typeface="Calibri"/>
              </a:rPr>
              <a:t> </a:t>
            </a:r>
            <a:r>
              <a:rPr sz="1200" b="1" spc="-5" dirty="0">
                <a:solidFill>
                  <a:srgbClr val="FFFFFF"/>
                </a:solidFill>
                <a:latin typeface="Calibri"/>
                <a:cs typeface="Calibri"/>
              </a:rPr>
              <a:t>ЯРОСЛАВСКОЙ</a:t>
            </a:r>
            <a:r>
              <a:rPr sz="1200" b="1" spc="15" dirty="0">
                <a:solidFill>
                  <a:srgbClr val="FFFFFF"/>
                </a:solidFill>
                <a:latin typeface="Calibri"/>
                <a:cs typeface="Calibri"/>
              </a:rPr>
              <a:t> </a:t>
            </a:r>
            <a:r>
              <a:rPr sz="1200" b="1" dirty="0">
                <a:solidFill>
                  <a:srgbClr val="FFFFFF"/>
                </a:solidFill>
                <a:latin typeface="Calibri"/>
                <a:cs typeface="Calibri"/>
              </a:rPr>
              <a:t>ОБЛАСТИ</a:t>
            </a:r>
            <a:endParaRPr sz="1200" dirty="0">
              <a:latin typeface="Calibri"/>
              <a:cs typeface="Calibri"/>
            </a:endParaRPr>
          </a:p>
          <a:p>
            <a:pPr marL="77470">
              <a:lnSpc>
                <a:spcPct val="100000"/>
              </a:lnSpc>
              <a:spcBef>
                <a:spcPts val="590"/>
              </a:spcBef>
            </a:pPr>
            <a:r>
              <a:rPr sz="1600" b="1" spc="-5" dirty="0">
                <a:solidFill>
                  <a:srgbClr val="FFFFFF"/>
                </a:solidFill>
                <a:latin typeface="Calibri"/>
                <a:cs typeface="Calibri"/>
              </a:rPr>
              <a:t>ФЕДЕРАЛЬНЫЙ ПРОЕКТ «ПРОФЕССИОНАЛИТЕТ»</a:t>
            </a:r>
            <a:r>
              <a:rPr sz="1600" b="1" spc="10" dirty="0">
                <a:solidFill>
                  <a:srgbClr val="FFFFFF"/>
                </a:solidFill>
                <a:latin typeface="Calibri"/>
                <a:cs typeface="Calibri"/>
              </a:rPr>
              <a:t> </a:t>
            </a:r>
            <a:r>
              <a:rPr sz="1600" b="1" spc="-10" dirty="0">
                <a:solidFill>
                  <a:srgbClr val="FFFFFF"/>
                </a:solidFill>
                <a:latin typeface="Calibri"/>
                <a:cs typeface="Calibri"/>
              </a:rPr>
              <a:t>202</a:t>
            </a:r>
            <a:r>
              <a:rPr lang="ru-RU" sz="1600" b="1" spc="-10" dirty="0">
                <a:solidFill>
                  <a:srgbClr val="FFFFFF"/>
                </a:solidFill>
                <a:latin typeface="Calibri"/>
                <a:cs typeface="Calibri"/>
              </a:rPr>
              <a:t>5</a:t>
            </a:r>
            <a:endParaRPr sz="1600" dirty="0">
              <a:latin typeface="Calibri"/>
              <a:cs typeface="Calibri"/>
            </a:endParaRPr>
          </a:p>
        </p:txBody>
      </p:sp>
      <p:sp>
        <p:nvSpPr>
          <p:cNvPr id="103" name="object 2"/>
          <p:cNvSpPr/>
          <p:nvPr/>
        </p:nvSpPr>
        <p:spPr>
          <a:xfrm>
            <a:off x="9466878" y="2204581"/>
            <a:ext cx="2149475" cy="367030"/>
          </a:xfrm>
          <a:custGeom>
            <a:avLst/>
            <a:gdLst/>
            <a:ahLst/>
            <a:cxnLst/>
            <a:rect l="l" t="t" r="r" b="b"/>
            <a:pathLst>
              <a:path w="2149475" h="367030">
                <a:moveTo>
                  <a:pt x="0" y="367029"/>
                </a:moveTo>
                <a:lnTo>
                  <a:pt x="73260" y="366888"/>
                </a:lnTo>
                <a:lnTo>
                  <a:pt x="146446" y="366470"/>
                </a:lnTo>
                <a:lnTo>
                  <a:pt x="219480" y="365780"/>
                </a:lnTo>
                <a:lnTo>
                  <a:pt x="292288" y="364825"/>
                </a:lnTo>
                <a:lnTo>
                  <a:pt x="364793" y="363612"/>
                </a:lnTo>
                <a:lnTo>
                  <a:pt x="436920" y="362147"/>
                </a:lnTo>
                <a:lnTo>
                  <a:pt x="508593" y="360436"/>
                </a:lnTo>
                <a:lnTo>
                  <a:pt x="579737" y="358486"/>
                </a:lnTo>
                <a:lnTo>
                  <a:pt x="650275" y="356304"/>
                </a:lnTo>
                <a:lnTo>
                  <a:pt x="720133" y="353896"/>
                </a:lnTo>
                <a:lnTo>
                  <a:pt x="789233" y="351268"/>
                </a:lnTo>
                <a:lnTo>
                  <a:pt x="857501" y="348426"/>
                </a:lnTo>
                <a:lnTo>
                  <a:pt x="924861" y="345378"/>
                </a:lnTo>
                <a:lnTo>
                  <a:pt x="991237" y="342130"/>
                </a:lnTo>
                <a:lnTo>
                  <a:pt x="1056553" y="338688"/>
                </a:lnTo>
                <a:lnTo>
                  <a:pt x="1120735" y="335058"/>
                </a:lnTo>
                <a:lnTo>
                  <a:pt x="1183705" y="331247"/>
                </a:lnTo>
                <a:lnTo>
                  <a:pt x="1245388" y="327262"/>
                </a:lnTo>
                <a:lnTo>
                  <a:pt x="1305709" y="323109"/>
                </a:lnTo>
                <a:lnTo>
                  <a:pt x="1364592" y="318794"/>
                </a:lnTo>
                <a:lnTo>
                  <a:pt x="1421960" y="314324"/>
                </a:lnTo>
                <a:lnTo>
                  <a:pt x="1477740" y="309705"/>
                </a:lnTo>
                <a:lnTo>
                  <a:pt x="1531854" y="304944"/>
                </a:lnTo>
                <a:lnTo>
                  <a:pt x="1584227" y="300047"/>
                </a:lnTo>
                <a:lnTo>
                  <a:pt x="1634783" y="295020"/>
                </a:lnTo>
                <a:lnTo>
                  <a:pt x="1683447" y="289871"/>
                </a:lnTo>
                <a:lnTo>
                  <a:pt x="1730142" y="284605"/>
                </a:lnTo>
                <a:lnTo>
                  <a:pt x="1774794" y="279230"/>
                </a:lnTo>
                <a:lnTo>
                  <a:pt x="1817326" y="273750"/>
                </a:lnTo>
                <a:lnTo>
                  <a:pt x="1857663" y="268174"/>
                </a:lnTo>
                <a:lnTo>
                  <a:pt x="1895729" y="262506"/>
                </a:lnTo>
                <a:lnTo>
                  <a:pt x="1964745" y="250926"/>
                </a:lnTo>
                <a:lnTo>
                  <a:pt x="2023768" y="239060"/>
                </a:lnTo>
                <a:lnTo>
                  <a:pt x="2072193" y="226960"/>
                </a:lnTo>
                <a:lnTo>
                  <a:pt x="2109414" y="214678"/>
                </a:lnTo>
                <a:lnTo>
                  <a:pt x="2142913" y="196026"/>
                </a:lnTo>
                <a:lnTo>
                  <a:pt x="2149475" y="183514"/>
                </a:lnTo>
                <a:lnTo>
                  <a:pt x="2142810" y="144477"/>
                </a:lnTo>
                <a:lnTo>
                  <a:pt x="2124149" y="107033"/>
                </a:lnTo>
                <a:lnTo>
                  <a:pt x="2095490" y="72790"/>
                </a:lnTo>
                <a:lnTo>
                  <a:pt x="2058834" y="43357"/>
                </a:lnTo>
                <a:lnTo>
                  <a:pt x="2016180" y="20342"/>
                </a:lnTo>
                <a:lnTo>
                  <a:pt x="1969527" y="5353"/>
                </a:lnTo>
                <a:lnTo>
                  <a:pt x="1920875" y="0"/>
                </a:lnTo>
              </a:path>
            </a:pathLst>
          </a:custGeom>
          <a:ln w="6350">
            <a:solidFill>
              <a:srgbClr val="497DB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4" name="object 34"/>
          <p:cNvSpPr txBox="1"/>
          <p:nvPr/>
        </p:nvSpPr>
        <p:spPr>
          <a:xfrm>
            <a:off x="6629190" y="1704836"/>
            <a:ext cx="2895600" cy="813684"/>
          </a:xfrm>
          <a:prstGeom prst="rect">
            <a:avLst/>
          </a:prstGeom>
        </p:spPr>
        <p:txBody>
          <a:bodyPr vert="horz" wrap="square" lIns="0" tIns="13335" rIns="0" bIns="0" rtlCol="0">
            <a:spAutoFit/>
          </a:bodyPr>
          <a:lstStyle/>
          <a:p>
            <a:pPr algn="ctr">
              <a:lnSpc>
                <a:spcPct val="100000"/>
              </a:lnSpc>
              <a:spcBef>
                <a:spcPts val="105"/>
              </a:spcBef>
            </a:pPr>
            <a:r>
              <a:rPr lang="ru-RU" b="1" spc="-10" dirty="0">
                <a:solidFill>
                  <a:srgbClr val="002060"/>
                </a:solidFill>
                <a:latin typeface="Calibri" panose="020F0502020204030204" pitchFamily="34" charset="0"/>
                <a:cs typeface="Calibri" panose="020F0502020204030204" pitchFamily="34" charset="0"/>
              </a:rPr>
              <a:t>Региональный н</a:t>
            </a:r>
            <a:r>
              <a:rPr b="1" spc="-10" dirty="0" err="1">
                <a:solidFill>
                  <a:srgbClr val="002060"/>
                </a:solidFill>
                <a:latin typeface="Calibri" panose="020F0502020204030204" pitchFamily="34" charset="0"/>
                <a:cs typeface="Calibri" panose="020F0502020204030204" pitchFamily="34" charset="0"/>
              </a:rPr>
              <a:t>аблюдательный</a:t>
            </a:r>
            <a:r>
              <a:rPr b="1" spc="-40" dirty="0">
                <a:solidFill>
                  <a:srgbClr val="002060"/>
                </a:solidFill>
                <a:latin typeface="Calibri" panose="020F0502020204030204" pitchFamily="34" charset="0"/>
                <a:cs typeface="Calibri" panose="020F0502020204030204" pitchFamily="34" charset="0"/>
              </a:rPr>
              <a:t> </a:t>
            </a:r>
            <a:r>
              <a:rPr b="1" spc="-5" dirty="0">
                <a:solidFill>
                  <a:srgbClr val="002060"/>
                </a:solidFill>
                <a:latin typeface="Calibri" panose="020F0502020204030204" pitchFamily="34" charset="0"/>
                <a:cs typeface="Calibri" panose="020F0502020204030204" pitchFamily="34" charset="0"/>
              </a:rPr>
              <a:t>совет</a:t>
            </a:r>
            <a:endParaRPr b="1" dirty="0">
              <a:solidFill>
                <a:srgbClr val="002060"/>
              </a:solidFill>
              <a:latin typeface="Calibri" panose="020F0502020204030204" pitchFamily="34" charset="0"/>
              <a:cs typeface="Calibri" panose="020F0502020204030204" pitchFamily="34" charset="0"/>
            </a:endParaRPr>
          </a:p>
          <a:p>
            <a:pPr algn="ctr">
              <a:lnSpc>
                <a:spcPct val="100000"/>
              </a:lnSpc>
            </a:pPr>
            <a:r>
              <a:rPr sz="1600" b="1" spc="-5" dirty="0">
                <a:solidFill>
                  <a:srgbClr val="002060"/>
                </a:solidFill>
                <a:latin typeface="Calibri" panose="020F0502020204030204" pitchFamily="34" charset="0"/>
                <a:cs typeface="Calibri" panose="020F0502020204030204" pitchFamily="34" charset="0"/>
              </a:rPr>
              <a:t>проекта</a:t>
            </a:r>
            <a:r>
              <a:rPr sz="1600" b="1" spc="-20" dirty="0">
                <a:solidFill>
                  <a:srgbClr val="002060"/>
                </a:solidFill>
                <a:latin typeface="Calibri" panose="020F0502020204030204" pitchFamily="34" charset="0"/>
                <a:cs typeface="Calibri" panose="020F0502020204030204" pitchFamily="34" charset="0"/>
              </a:rPr>
              <a:t> </a:t>
            </a:r>
            <a:r>
              <a:rPr sz="1600" b="1" spc="-5" dirty="0">
                <a:solidFill>
                  <a:srgbClr val="002060"/>
                </a:solidFill>
                <a:latin typeface="Calibri" panose="020F0502020204030204" pitchFamily="34" charset="0"/>
                <a:cs typeface="Calibri" panose="020F0502020204030204" pitchFamily="34" charset="0"/>
              </a:rPr>
              <a:t>«Профессионалитет»</a:t>
            </a:r>
            <a:endParaRPr sz="1600" b="1" dirty="0">
              <a:solidFill>
                <a:srgbClr val="002060"/>
              </a:solidFill>
              <a:latin typeface="Calibri" panose="020F0502020204030204" pitchFamily="34" charset="0"/>
              <a:cs typeface="Calibri" panose="020F0502020204030204" pitchFamily="34" charset="0"/>
            </a:endParaRPr>
          </a:p>
        </p:txBody>
      </p:sp>
      <p:sp>
        <p:nvSpPr>
          <p:cNvPr id="105" name="object 35"/>
          <p:cNvSpPr/>
          <p:nvPr/>
        </p:nvSpPr>
        <p:spPr>
          <a:xfrm>
            <a:off x="6476790" y="2854960"/>
            <a:ext cx="3276600" cy="1107440"/>
          </a:xfrm>
          <a:custGeom>
            <a:avLst/>
            <a:gdLst/>
            <a:ahLst/>
            <a:cxnLst/>
            <a:rect l="l" t="t" r="r" b="b"/>
            <a:pathLst>
              <a:path w="3276600" h="1107439">
                <a:moveTo>
                  <a:pt x="0" y="184531"/>
                </a:moveTo>
                <a:lnTo>
                  <a:pt x="6586" y="135496"/>
                </a:lnTo>
                <a:lnTo>
                  <a:pt x="25178" y="91421"/>
                </a:lnTo>
                <a:lnTo>
                  <a:pt x="54022" y="54070"/>
                </a:lnTo>
                <a:lnTo>
                  <a:pt x="91364" y="25207"/>
                </a:lnTo>
                <a:lnTo>
                  <a:pt x="135451" y="6595"/>
                </a:lnTo>
                <a:lnTo>
                  <a:pt x="184530" y="0"/>
                </a:lnTo>
                <a:lnTo>
                  <a:pt x="3091814" y="0"/>
                </a:lnTo>
                <a:lnTo>
                  <a:pt x="3140849" y="6595"/>
                </a:lnTo>
                <a:lnTo>
                  <a:pt x="3184924" y="25207"/>
                </a:lnTo>
                <a:lnTo>
                  <a:pt x="3222275" y="54070"/>
                </a:lnTo>
                <a:lnTo>
                  <a:pt x="3251138" y="91421"/>
                </a:lnTo>
                <a:lnTo>
                  <a:pt x="3269750" y="135496"/>
                </a:lnTo>
                <a:lnTo>
                  <a:pt x="3276346" y="184531"/>
                </a:lnTo>
                <a:lnTo>
                  <a:pt x="3276346" y="922655"/>
                </a:lnTo>
                <a:lnTo>
                  <a:pt x="3269750" y="971734"/>
                </a:lnTo>
                <a:lnTo>
                  <a:pt x="3251138" y="1015821"/>
                </a:lnTo>
                <a:lnTo>
                  <a:pt x="3222275" y="1053163"/>
                </a:lnTo>
                <a:lnTo>
                  <a:pt x="3184924" y="1082007"/>
                </a:lnTo>
                <a:lnTo>
                  <a:pt x="3140849" y="1100599"/>
                </a:lnTo>
                <a:lnTo>
                  <a:pt x="3091814" y="1107186"/>
                </a:lnTo>
                <a:lnTo>
                  <a:pt x="184530" y="1107186"/>
                </a:lnTo>
                <a:lnTo>
                  <a:pt x="135451" y="1100599"/>
                </a:lnTo>
                <a:lnTo>
                  <a:pt x="91364" y="1082007"/>
                </a:lnTo>
                <a:lnTo>
                  <a:pt x="54022" y="1053163"/>
                </a:lnTo>
                <a:lnTo>
                  <a:pt x="25178" y="1015821"/>
                </a:lnTo>
                <a:lnTo>
                  <a:pt x="6586" y="971734"/>
                </a:lnTo>
                <a:lnTo>
                  <a:pt x="0" y="922655"/>
                </a:lnTo>
                <a:lnTo>
                  <a:pt x="0" y="184531"/>
                </a:lnTo>
                <a:close/>
              </a:path>
            </a:pathLst>
          </a:custGeom>
          <a:ln w="25400">
            <a:solidFill>
              <a:srgbClr val="0981A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6" name="object 36"/>
          <p:cNvSpPr txBox="1"/>
          <p:nvPr/>
        </p:nvSpPr>
        <p:spPr>
          <a:xfrm>
            <a:off x="6629400" y="2924037"/>
            <a:ext cx="2968572" cy="813684"/>
          </a:xfrm>
          <a:prstGeom prst="rect">
            <a:avLst/>
          </a:prstGeom>
        </p:spPr>
        <p:txBody>
          <a:bodyPr vert="horz" wrap="square" lIns="0" tIns="13335" rIns="0" bIns="0" rtlCol="0">
            <a:spAutoFit/>
          </a:bodyPr>
          <a:lstStyle/>
          <a:p>
            <a:pPr marR="17780" algn="ctr">
              <a:lnSpc>
                <a:spcPct val="100000"/>
              </a:lnSpc>
              <a:spcBef>
                <a:spcPts val="105"/>
              </a:spcBef>
            </a:pPr>
            <a:r>
              <a:rPr sz="1600" b="1" spc="-10" dirty="0" err="1">
                <a:solidFill>
                  <a:srgbClr val="002060"/>
                </a:solidFill>
                <a:latin typeface="Calibri" panose="020F0502020204030204" pitchFamily="34" charset="0"/>
                <a:cs typeface="Calibri" panose="020F0502020204030204" pitchFamily="34" charset="0"/>
              </a:rPr>
              <a:t>Управляющий</a:t>
            </a:r>
            <a:r>
              <a:rPr sz="1600" b="1" spc="-35" dirty="0">
                <a:solidFill>
                  <a:srgbClr val="002060"/>
                </a:solidFill>
                <a:latin typeface="Calibri" panose="020F0502020204030204" pitchFamily="34" charset="0"/>
                <a:cs typeface="Calibri" panose="020F0502020204030204" pitchFamily="34" charset="0"/>
              </a:rPr>
              <a:t> </a:t>
            </a:r>
            <a:r>
              <a:rPr sz="1600" b="1" spc="-5" dirty="0" err="1">
                <a:solidFill>
                  <a:srgbClr val="002060"/>
                </a:solidFill>
                <a:latin typeface="Calibri" panose="020F0502020204030204" pitchFamily="34" charset="0"/>
                <a:cs typeface="Calibri" panose="020F0502020204030204" pitchFamily="34" charset="0"/>
              </a:rPr>
              <a:t>совет</a:t>
            </a:r>
            <a:r>
              <a:rPr lang="ru-RU" sz="1600" b="1" spc="-5" dirty="0">
                <a:solidFill>
                  <a:srgbClr val="002060"/>
                </a:solidFill>
                <a:latin typeface="Calibri" panose="020F0502020204030204" pitchFamily="34" charset="0"/>
                <a:cs typeface="Calibri" panose="020F0502020204030204" pitchFamily="34" charset="0"/>
              </a:rPr>
              <a:t> (компания)</a:t>
            </a:r>
            <a:endParaRPr sz="1600" b="1" dirty="0">
              <a:solidFill>
                <a:srgbClr val="002060"/>
              </a:solidFill>
              <a:latin typeface="Calibri" panose="020F0502020204030204" pitchFamily="34" charset="0"/>
              <a:cs typeface="Calibri" panose="020F0502020204030204" pitchFamily="34" charset="0"/>
            </a:endParaRPr>
          </a:p>
          <a:p>
            <a:pPr marL="12065" marR="5080" algn="ctr">
              <a:lnSpc>
                <a:spcPct val="100000"/>
              </a:lnSpc>
              <a:spcBef>
                <a:spcPts val="25"/>
              </a:spcBef>
            </a:pPr>
            <a:r>
              <a:rPr sz="1200" b="1" spc="-10" dirty="0">
                <a:solidFill>
                  <a:srgbClr val="0981A3"/>
                </a:solidFill>
                <a:latin typeface="Calibri" panose="020F0502020204030204" pitchFamily="34" charset="0"/>
                <a:cs typeface="Calibri" panose="020F0502020204030204" pitchFamily="34" charset="0"/>
              </a:rPr>
              <a:t>Состав:</a:t>
            </a:r>
            <a:r>
              <a:rPr sz="1200" b="1" spc="15" dirty="0">
                <a:solidFill>
                  <a:srgbClr val="0981A3"/>
                </a:solidFill>
                <a:latin typeface="Calibri" panose="020F0502020204030204" pitchFamily="34" charset="0"/>
                <a:cs typeface="Calibri" panose="020F0502020204030204" pitchFamily="34" charset="0"/>
              </a:rPr>
              <a:t> </a:t>
            </a:r>
            <a:r>
              <a:rPr lang="ru-RU" sz="1200" b="1" spc="15" dirty="0">
                <a:solidFill>
                  <a:srgbClr val="0981A3"/>
                </a:solidFill>
                <a:latin typeface="Calibri" panose="020F0502020204030204" pitchFamily="34" charset="0"/>
                <a:cs typeface="Calibri" panose="020F0502020204030204" pitchFamily="34" charset="0"/>
              </a:rPr>
              <a:t> представители организаций, входящих в </a:t>
            </a:r>
            <a:r>
              <a:rPr lang="ru-RU" sz="1200" b="1" spc="-5" dirty="0">
                <a:solidFill>
                  <a:srgbClr val="0981A3"/>
                </a:solidFill>
                <a:latin typeface="Calibri" panose="020F0502020204030204" pitchFamily="34" charset="0"/>
                <a:cs typeface="Calibri" panose="020F0502020204030204" pitchFamily="34" charset="0"/>
              </a:rPr>
              <a:t>образовательно-производственный центр (кластер)</a:t>
            </a:r>
            <a:endParaRPr sz="1200" b="1" dirty="0">
              <a:latin typeface="Calibri" panose="020F0502020204030204" pitchFamily="34" charset="0"/>
              <a:cs typeface="Calibri" panose="020F0502020204030204" pitchFamily="34" charset="0"/>
            </a:endParaRPr>
          </a:p>
        </p:txBody>
      </p:sp>
      <p:sp>
        <p:nvSpPr>
          <p:cNvPr id="107" name="object 37"/>
          <p:cNvSpPr/>
          <p:nvPr/>
        </p:nvSpPr>
        <p:spPr>
          <a:xfrm>
            <a:off x="6443261" y="4150360"/>
            <a:ext cx="3276600" cy="1107440"/>
          </a:xfrm>
          <a:custGeom>
            <a:avLst/>
            <a:gdLst/>
            <a:ahLst/>
            <a:cxnLst/>
            <a:rect l="l" t="t" r="r" b="b"/>
            <a:pathLst>
              <a:path w="3276600" h="1107439">
                <a:moveTo>
                  <a:pt x="0" y="184531"/>
                </a:moveTo>
                <a:lnTo>
                  <a:pt x="6586" y="135496"/>
                </a:lnTo>
                <a:lnTo>
                  <a:pt x="25178" y="91421"/>
                </a:lnTo>
                <a:lnTo>
                  <a:pt x="54022" y="54070"/>
                </a:lnTo>
                <a:lnTo>
                  <a:pt x="91364" y="25207"/>
                </a:lnTo>
                <a:lnTo>
                  <a:pt x="135451" y="6595"/>
                </a:lnTo>
                <a:lnTo>
                  <a:pt x="184530" y="0"/>
                </a:lnTo>
                <a:lnTo>
                  <a:pt x="3091814" y="0"/>
                </a:lnTo>
                <a:lnTo>
                  <a:pt x="3140849" y="6595"/>
                </a:lnTo>
                <a:lnTo>
                  <a:pt x="3184924" y="25207"/>
                </a:lnTo>
                <a:lnTo>
                  <a:pt x="3222275" y="54070"/>
                </a:lnTo>
                <a:lnTo>
                  <a:pt x="3251138" y="91421"/>
                </a:lnTo>
                <a:lnTo>
                  <a:pt x="3269750" y="135496"/>
                </a:lnTo>
                <a:lnTo>
                  <a:pt x="3276346" y="184531"/>
                </a:lnTo>
                <a:lnTo>
                  <a:pt x="3276346" y="922655"/>
                </a:lnTo>
                <a:lnTo>
                  <a:pt x="3269750" y="971734"/>
                </a:lnTo>
                <a:lnTo>
                  <a:pt x="3251138" y="1015821"/>
                </a:lnTo>
                <a:lnTo>
                  <a:pt x="3222275" y="1053163"/>
                </a:lnTo>
                <a:lnTo>
                  <a:pt x="3184924" y="1082007"/>
                </a:lnTo>
                <a:lnTo>
                  <a:pt x="3140849" y="1100599"/>
                </a:lnTo>
                <a:lnTo>
                  <a:pt x="3091814" y="1107186"/>
                </a:lnTo>
                <a:lnTo>
                  <a:pt x="184530" y="1107186"/>
                </a:lnTo>
                <a:lnTo>
                  <a:pt x="135451" y="1100599"/>
                </a:lnTo>
                <a:lnTo>
                  <a:pt x="91364" y="1082007"/>
                </a:lnTo>
                <a:lnTo>
                  <a:pt x="54022" y="1053163"/>
                </a:lnTo>
                <a:lnTo>
                  <a:pt x="25178" y="1015821"/>
                </a:lnTo>
                <a:lnTo>
                  <a:pt x="6586" y="971734"/>
                </a:lnTo>
                <a:lnTo>
                  <a:pt x="0" y="922655"/>
                </a:lnTo>
                <a:lnTo>
                  <a:pt x="0" y="184531"/>
                </a:lnTo>
                <a:close/>
              </a:path>
            </a:pathLst>
          </a:custGeom>
          <a:ln w="25400">
            <a:solidFill>
              <a:srgbClr val="0981A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08" name="object 38"/>
          <p:cNvSpPr txBox="1"/>
          <p:nvPr/>
        </p:nvSpPr>
        <p:spPr>
          <a:xfrm>
            <a:off x="6552990" y="4309097"/>
            <a:ext cx="3048000" cy="766877"/>
          </a:xfrm>
          <a:prstGeom prst="rect">
            <a:avLst/>
          </a:prstGeom>
        </p:spPr>
        <p:txBody>
          <a:bodyPr vert="horz" wrap="square" lIns="0" tIns="12700" rIns="0" bIns="0" rtlCol="0">
            <a:spAutoFit/>
          </a:bodyPr>
          <a:lstStyle/>
          <a:p>
            <a:pPr marL="12065" marR="5080" algn="ctr">
              <a:spcBef>
                <a:spcPts val="25"/>
              </a:spcBef>
            </a:pPr>
            <a:r>
              <a:rPr sz="1600" b="1" spc="-10" dirty="0">
                <a:solidFill>
                  <a:srgbClr val="002060"/>
                </a:solidFill>
                <a:latin typeface="Calibri" panose="020F0502020204030204" pitchFamily="34" charset="0"/>
                <a:cs typeface="Calibri" panose="020F0502020204030204" pitchFamily="34" charset="0"/>
              </a:rPr>
              <a:t>Экспертно-методический совет</a:t>
            </a:r>
          </a:p>
          <a:p>
            <a:pPr marL="12065" marR="5080" algn="ctr">
              <a:spcBef>
                <a:spcPts val="25"/>
              </a:spcBef>
            </a:pPr>
            <a:r>
              <a:rPr sz="1100" b="1" spc="-10" dirty="0">
                <a:solidFill>
                  <a:srgbClr val="0981A3"/>
                </a:solidFill>
                <a:latin typeface="Calibri" panose="020F0502020204030204" pitchFamily="34" charset="0"/>
                <a:cs typeface="Calibri" panose="020F0502020204030204" pitchFamily="34" charset="0"/>
              </a:rPr>
              <a:t>Состав: сотрудники колледжей, отвечающие  за учебно-методические вопросы, наставники</a:t>
            </a:r>
          </a:p>
          <a:p>
            <a:pPr marL="12065" marR="5080" algn="ctr">
              <a:spcBef>
                <a:spcPts val="25"/>
              </a:spcBef>
            </a:pPr>
            <a:r>
              <a:rPr sz="1100" b="1" spc="-10" dirty="0">
                <a:solidFill>
                  <a:srgbClr val="0981A3"/>
                </a:solidFill>
                <a:latin typeface="Calibri" panose="020F0502020204030204" pitchFamily="34" charset="0"/>
                <a:cs typeface="Calibri" panose="020F0502020204030204" pitchFamily="34" charset="0"/>
              </a:rPr>
              <a:t>от предприятий</a:t>
            </a:r>
            <a:endParaRPr sz="1200" b="1" spc="-10" dirty="0">
              <a:solidFill>
                <a:srgbClr val="0981A3"/>
              </a:solidFill>
              <a:latin typeface="Calibri" panose="020F0502020204030204" pitchFamily="34" charset="0"/>
              <a:cs typeface="Calibri" panose="020F0502020204030204" pitchFamily="34" charset="0"/>
            </a:endParaRPr>
          </a:p>
        </p:txBody>
      </p:sp>
      <p:sp>
        <p:nvSpPr>
          <p:cNvPr id="109" name="object 39"/>
          <p:cNvSpPr/>
          <p:nvPr/>
        </p:nvSpPr>
        <p:spPr>
          <a:xfrm>
            <a:off x="6476790" y="5514836"/>
            <a:ext cx="3276600" cy="1107440"/>
          </a:xfrm>
          <a:custGeom>
            <a:avLst/>
            <a:gdLst/>
            <a:ahLst/>
            <a:cxnLst/>
            <a:rect l="l" t="t" r="r" b="b"/>
            <a:pathLst>
              <a:path w="3276600" h="1107440">
                <a:moveTo>
                  <a:pt x="0" y="184581"/>
                </a:moveTo>
                <a:lnTo>
                  <a:pt x="6595" y="135525"/>
                </a:lnTo>
                <a:lnTo>
                  <a:pt x="25207" y="91436"/>
                </a:lnTo>
                <a:lnTo>
                  <a:pt x="54070" y="54076"/>
                </a:lnTo>
                <a:lnTo>
                  <a:pt x="91421" y="25209"/>
                </a:lnTo>
                <a:lnTo>
                  <a:pt x="135496" y="6596"/>
                </a:lnTo>
                <a:lnTo>
                  <a:pt x="184530" y="0"/>
                </a:lnTo>
                <a:lnTo>
                  <a:pt x="3091942" y="0"/>
                </a:lnTo>
                <a:lnTo>
                  <a:pt x="3140976" y="6596"/>
                </a:lnTo>
                <a:lnTo>
                  <a:pt x="3185051" y="25209"/>
                </a:lnTo>
                <a:lnTo>
                  <a:pt x="3222402" y="54076"/>
                </a:lnTo>
                <a:lnTo>
                  <a:pt x="3251265" y="91436"/>
                </a:lnTo>
                <a:lnTo>
                  <a:pt x="3269877" y="135525"/>
                </a:lnTo>
                <a:lnTo>
                  <a:pt x="3276473" y="184581"/>
                </a:lnTo>
                <a:lnTo>
                  <a:pt x="3276473" y="922693"/>
                </a:lnTo>
                <a:lnTo>
                  <a:pt x="3269877" y="971750"/>
                </a:lnTo>
                <a:lnTo>
                  <a:pt x="3251265" y="1015831"/>
                </a:lnTo>
                <a:lnTo>
                  <a:pt x="3222402" y="1053177"/>
                </a:lnTo>
                <a:lnTo>
                  <a:pt x="3185051" y="1082031"/>
                </a:lnTo>
                <a:lnTo>
                  <a:pt x="3140976" y="1100632"/>
                </a:lnTo>
                <a:lnTo>
                  <a:pt x="3091942" y="1107224"/>
                </a:lnTo>
                <a:lnTo>
                  <a:pt x="184530" y="1107224"/>
                </a:lnTo>
                <a:lnTo>
                  <a:pt x="135496" y="1100632"/>
                </a:lnTo>
                <a:lnTo>
                  <a:pt x="91421" y="1082031"/>
                </a:lnTo>
                <a:lnTo>
                  <a:pt x="54070" y="1053177"/>
                </a:lnTo>
                <a:lnTo>
                  <a:pt x="25207" y="1015831"/>
                </a:lnTo>
                <a:lnTo>
                  <a:pt x="6595" y="971750"/>
                </a:lnTo>
                <a:lnTo>
                  <a:pt x="0" y="922693"/>
                </a:lnTo>
                <a:lnTo>
                  <a:pt x="0" y="184581"/>
                </a:lnTo>
                <a:close/>
              </a:path>
            </a:pathLst>
          </a:custGeom>
          <a:ln w="25400">
            <a:solidFill>
              <a:srgbClr val="0981A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0" name="object 40"/>
          <p:cNvSpPr txBox="1"/>
          <p:nvPr/>
        </p:nvSpPr>
        <p:spPr>
          <a:xfrm>
            <a:off x="6705391" y="5713362"/>
            <a:ext cx="2724658" cy="659155"/>
          </a:xfrm>
          <a:prstGeom prst="rect">
            <a:avLst/>
          </a:prstGeom>
        </p:spPr>
        <p:txBody>
          <a:bodyPr vert="horz" wrap="square" lIns="0" tIns="12700" rIns="0" bIns="0" rtlCol="0">
            <a:spAutoFit/>
          </a:bodyPr>
          <a:lstStyle/>
          <a:p>
            <a:pPr marL="127000" marR="116839" algn="ctr">
              <a:lnSpc>
                <a:spcPct val="100000"/>
              </a:lnSpc>
              <a:spcBef>
                <a:spcPts val="100"/>
              </a:spcBef>
            </a:pPr>
            <a:r>
              <a:rPr sz="1600" b="1" spc="-5" dirty="0">
                <a:solidFill>
                  <a:srgbClr val="002060"/>
                </a:solidFill>
                <a:latin typeface="Calibri" panose="020F0502020204030204" pitchFamily="34" charset="0"/>
                <a:cs typeface="Calibri" panose="020F0502020204030204" pitchFamily="34" charset="0"/>
              </a:rPr>
              <a:t>Сетевая</a:t>
            </a:r>
            <a:r>
              <a:rPr sz="1600" b="1" spc="-65" dirty="0">
                <a:solidFill>
                  <a:srgbClr val="002060"/>
                </a:solidFill>
                <a:latin typeface="Calibri" panose="020F0502020204030204" pitchFamily="34" charset="0"/>
                <a:cs typeface="Calibri" panose="020F0502020204030204" pitchFamily="34" charset="0"/>
              </a:rPr>
              <a:t> </a:t>
            </a:r>
            <a:r>
              <a:rPr sz="1600" b="1" spc="-5" dirty="0">
                <a:solidFill>
                  <a:srgbClr val="002060"/>
                </a:solidFill>
                <a:latin typeface="Calibri" panose="020F0502020204030204" pitchFamily="34" charset="0"/>
                <a:cs typeface="Calibri" panose="020F0502020204030204" pitchFamily="34" charset="0"/>
              </a:rPr>
              <a:t>учебно-методическая </a:t>
            </a:r>
            <a:r>
              <a:rPr sz="1600" b="1" spc="-300" dirty="0">
                <a:solidFill>
                  <a:srgbClr val="002060"/>
                </a:solidFill>
                <a:latin typeface="Calibri" panose="020F0502020204030204" pitchFamily="34" charset="0"/>
                <a:cs typeface="Calibri" panose="020F0502020204030204" pitchFamily="34" charset="0"/>
              </a:rPr>
              <a:t> </a:t>
            </a:r>
            <a:r>
              <a:rPr sz="1600" b="1" spc="-10" dirty="0">
                <a:solidFill>
                  <a:srgbClr val="002060"/>
                </a:solidFill>
                <a:latin typeface="Calibri" panose="020F0502020204030204" pitchFamily="34" charset="0"/>
                <a:cs typeface="Calibri" panose="020F0502020204030204" pitchFamily="34" charset="0"/>
              </a:rPr>
              <a:t>комиссия</a:t>
            </a:r>
            <a:endParaRPr sz="1600" b="1" dirty="0">
              <a:solidFill>
                <a:srgbClr val="002060"/>
              </a:solidFill>
              <a:latin typeface="Calibri" panose="020F0502020204030204" pitchFamily="34" charset="0"/>
              <a:cs typeface="Calibri" panose="020F0502020204030204" pitchFamily="34" charset="0"/>
            </a:endParaRPr>
          </a:p>
          <a:p>
            <a:pPr algn="ctr">
              <a:lnSpc>
                <a:spcPct val="100000"/>
              </a:lnSpc>
              <a:spcBef>
                <a:spcPts val="30"/>
              </a:spcBef>
            </a:pPr>
            <a:r>
              <a:rPr sz="1000" b="1" spc="-10" dirty="0">
                <a:solidFill>
                  <a:srgbClr val="0981A3"/>
                </a:solidFill>
                <a:latin typeface="Calibri" panose="020F0502020204030204" pitchFamily="34" charset="0"/>
                <a:cs typeface="Calibri" panose="020F0502020204030204" pitchFamily="34" charset="0"/>
              </a:rPr>
              <a:t>Состав: </a:t>
            </a:r>
            <a:r>
              <a:rPr sz="1000" b="1" spc="-5" dirty="0">
                <a:solidFill>
                  <a:srgbClr val="0981A3"/>
                </a:solidFill>
                <a:latin typeface="Calibri" panose="020F0502020204030204" pitchFamily="34" charset="0"/>
                <a:cs typeface="Calibri" panose="020F0502020204030204" pitchFamily="34" charset="0"/>
              </a:rPr>
              <a:t>педагогические</a:t>
            </a:r>
            <a:r>
              <a:rPr sz="1000" b="1" spc="25" dirty="0">
                <a:solidFill>
                  <a:srgbClr val="0981A3"/>
                </a:solidFill>
                <a:latin typeface="Calibri" panose="020F0502020204030204" pitchFamily="34" charset="0"/>
                <a:cs typeface="Calibri" panose="020F0502020204030204" pitchFamily="34" charset="0"/>
              </a:rPr>
              <a:t> </a:t>
            </a:r>
            <a:r>
              <a:rPr sz="1000" b="1" spc="-5" dirty="0">
                <a:solidFill>
                  <a:srgbClr val="0981A3"/>
                </a:solidFill>
                <a:latin typeface="Calibri" panose="020F0502020204030204" pitchFamily="34" charset="0"/>
                <a:cs typeface="Calibri" panose="020F0502020204030204" pitchFamily="34" charset="0"/>
              </a:rPr>
              <a:t>работники колледжей</a:t>
            </a:r>
            <a:endParaRPr sz="1000" b="1" dirty="0">
              <a:latin typeface="Calibri" panose="020F0502020204030204" pitchFamily="34" charset="0"/>
              <a:cs typeface="Calibri" panose="020F0502020204030204" pitchFamily="34" charset="0"/>
            </a:endParaRPr>
          </a:p>
        </p:txBody>
      </p:sp>
      <p:grpSp>
        <p:nvGrpSpPr>
          <p:cNvPr id="111" name="object 41"/>
          <p:cNvGrpSpPr/>
          <p:nvPr/>
        </p:nvGrpSpPr>
        <p:grpSpPr>
          <a:xfrm>
            <a:off x="7777397" y="1860791"/>
            <a:ext cx="3747897" cy="3791209"/>
            <a:chOff x="5186807" y="1832355"/>
            <a:chExt cx="3747897" cy="3791209"/>
          </a:xfrm>
        </p:grpSpPr>
        <p:sp>
          <p:nvSpPr>
            <p:cNvPr id="112" name="object 42"/>
            <p:cNvSpPr/>
            <p:nvPr/>
          </p:nvSpPr>
          <p:spPr>
            <a:xfrm>
              <a:off x="5186807" y="2475364"/>
              <a:ext cx="360045" cy="468000"/>
            </a:xfrm>
            <a:custGeom>
              <a:avLst/>
              <a:gdLst/>
              <a:ahLst/>
              <a:cxnLst/>
              <a:rect l="l" t="t" r="r" b="b"/>
              <a:pathLst>
                <a:path w="360045" h="504189">
                  <a:moveTo>
                    <a:pt x="270001" y="0"/>
                  </a:moveTo>
                  <a:lnTo>
                    <a:pt x="90042" y="0"/>
                  </a:lnTo>
                  <a:lnTo>
                    <a:pt x="90042" y="323977"/>
                  </a:lnTo>
                  <a:lnTo>
                    <a:pt x="0" y="323977"/>
                  </a:lnTo>
                  <a:lnTo>
                    <a:pt x="179958" y="504063"/>
                  </a:lnTo>
                  <a:lnTo>
                    <a:pt x="360044" y="323977"/>
                  </a:lnTo>
                  <a:lnTo>
                    <a:pt x="270001" y="323977"/>
                  </a:lnTo>
                  <a:lnTo>
                    <a:pt x="270001" y="0"/>
                  </a:lnTo>
                  <a:close/>
                </a:path>
              </a:pathLst>
            </a:custGeom>
            <a:solidFill>
              <a:srgbClr val="0981A3"/>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3" name="object 43"/>
            <p:cNvSpPr/>
            <p:nvPr/>
          </p:nvSpPr>
          <p:spPr>
            <a:xfrm>
              <a:off x="5186807" y="2475364"/>
              <a:ext cx="360045" cy="468000"/>
            </a:xfrm>
            <a:custGeom>
              <a:avLst/>
              <a:gdLst/>
              <a:ahLst/>
              <a:cxnLst/>
              <a:rect l="l" t="t" r="r" b="b"/>
              <a:pathLst>
                <a:path w="360045" h="504189">
                  <a:moveTo>
                    <a:pt x="0" y="323977"/>
                  </a:moveTo>
                  <a:lnTo>
                    <a:pt x="90042" y="323977"/>
                  </a:lnTo>
                  <a:lnTo>
                    <a:pt x="90042" y="0"/>
                  </a:lnTo>
                  <a:lnTo>
                    <a:pt x="270001" y="0"/>
                  </a:lnTo>
                  <a:lnTo>
                    <a:pt x="270001" y="323977"/>
                  </a:lnTo>
                  <a:lnTo>
                    <a:pt x="360044" y="323977"/>
                  </a:lnTo>
                  <a:lnTo>
                    <a:pt x="179958" y="504063"/>
                  </a:lnTo>
                  <a:lnTo>
                    <a:pt x="0" y="323977"/>
                  </a:lnTo>
                  <a:close/>
                </a:path>
              </a:pathLst>
            </a:custGeom>
            <a:ln w="25400">
              <a:solidFill>
                <a:srgbClr val="385D8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4" name="object 44"/>
            <p:cNvSpPr/>
            <p:nvPr/>
          </p:nvSpPr>
          <p:spPr>
            <a:xfrm>
              <a:off x="5220716" y="3781564"/>
              <a:ext cx="360045" cy="504190"/>
            </a:xfrm>
            <a:custGeom>
              <a:avLst/>
              <a:gdLst/>
              <a:ahLst/>
              <a:cxnLst/>
              <a:rect l="l" t="t" r="r" b="b"/>
              <a:pathLst>
                <a:path w="360045" h="504189">
                  <a:moveTo>
                    <a:pt x="270001" y="0"/>
                  </a:moveTo>
                  <a:lnTo>
                    <a:pt x="90043" y="0"/>
                  </a:lnTo>
                  <a:lnTo>
                    <a:pt x="90043" y="324104"/>
                  </a:lnTo>
                  <a:lnTo>
                    <a:pt x="0" y="324104"/>
                  </a:lnTo>
                  <a:lnTo>
                    <a:pt x="180086" y="504063"/>
                  </a:lnTo>
                  <a:lnTo>
                    <a:pt x="360045" y="324104"/>
                  </a:lnTo>
                  <a:lnTo>
                    <a:pt x="270001" y="324104"/>
                  </a:lnTo>
                  <a:lnTo>
                    <a:pt x="270001" y="0"/>
                  </a:lnTo>
                  <a:close/>
                </a:path>
              </a:pathLst>
            </a:custGeom>
            <a:solidFill>
              <a:srgbClr val="0981A3"/>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5" name="object 45"/>
            <p:cNvSpPr/>
            <p:nvPr/>
          </p:nvSpPr>
          <p:spPr>
            <a:xfrm>
              <a:off x="5220716" y="3805564"/>
              <a:ext cx="360045" cy="458355"/>
            </a:xfrm>
            <a:custGeom>
              <a:avLst/>
              <a:gdLst/>
              <a:ahLst/>
              <a:cxnLst/>
              <a:rect l="l" t="t" r="r" b="b"/>
              <a:pathLst>
                <a:path w="360045" h="504189">
                  <a:moveTo>
                    <a:pt x="0" y="324104"/>
                  </a:moveTo>
                  <a:lnTo>
                    <a:pt x="90043" y="324104"/>
                  </a:lnTo>
                  <a:lnTo>
                    <a:pt x="90043" y="0"/>
                  </a:lnTo>
                  <a:lnTo>
                    <a:pt x="270001" y="0"/>
                  </a:lnTo>
                  <a:lnTo>
                    <a:pt x="270001" y="324104"/>
                  </a:lnTo>
                  <a:lnTo>
                    <a:pt x="360045" y="324104"/>
                  </a:lnTo>
                  <a:lnTo>
                    <a:pt x="180086" y="504063"/>
                  </a:lnTo>
                  <a:lnTo>
                    <a:pt x="0" y="324104"/>
                  </a:lnTo>
                  <a:close/>
                </a:path>
              </a:pathLst>
            </a:custGeom>
            <a:ln w="25400">
              <a:solidFill>
                <a:srgbClr val="385D8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6" name="object 46"/>
            <p:cNvSpPr/>
            <p:nvPr/>
          </p:nvSpPr>
          <p:spPr>
            <a:xfrm>
              <a:off x="5228336" y="5155564"/>
              <a:ext cx="360045" cy="468000"/>
            </a:xfrm>
            <a:custGeom>
              <a:avLst/>
              <a:gdLst/>
              <a:ahLst/>
              <a:cxnLst/>
              <a:rect l="l" t="t" r="r" b="b"/>
              <a:pathLst>
                <a:path w="360045" h="504189">
                  <a:moveTo>
                    <a:pt x="270001" y="0"/>
                  </a:moveTo>
                  <a:lnTo>
                    <a:pt x="90042" y="0"/>
                  </a:lnTo>
                  <a:lnTo>
                    <a:pt x="90042" y="323976"/>
                  </a:lnTo>
                  <a:lnTo>
                    <a:pt x="0" y="323976"/>
                  </a:lnTo>
                  <a:lnTo>
                    <a:pt x="180086" y="504037"/>
                  </a:lnTo>
                  <a:lnTo>
                    <a:pt x="360044" y="323976"/>
                  </a:lnTo>
                  <a:lnTo>
                    <a:pt x="270001" y="323976"/>
                  </a:lnTo>
                  <a:lnTo>
                    <a:pt x="270001" y="0"/>
                  </a:lnTo>
                  <a:close/>
                </a:path>
              </a:pathLst>
            </a:custGeom>
            <a:solidFill>
              <a:srgbClr val="0981A3"/>
            </a:solidFill>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7" name="object 47"/>
            <p:cNvSpPr/>
            <p:nvPr/>
          </p:nvSpPr>
          <p:spPr>
            <a:xfrm>
              <a:off x="5228336" y="5155564"/>
              <a:ext cx="360045" cy="468000"/>
            </a:xfrm>
            <a:custGeom>
              <a:avLst/>
              <a:gdLst/>
              <a:ahLst/>
              <a:cxnLst/>
              <a:rect l="l" t="t" r="r" b="b"/>
              <a:pathLst>
                <a:path w="360045" h="504189">
                  <a:moveTo>
                    <a:pt x="0" y="323976"/>
                  </a:moveTo>
                  <a:lnTo>
                    <a:pt x="90042" y="323976"/>
                  </a:lnTo>
                  <a:lnTo>
                    <a:pt x="90042" y="0"/>
                  </a:lnTo>
                  <a:lnTo>
                    <a:pt x="270001" y="0"/>
                  </a:lnTo>
                  <a:lnTo>
                    <a:pt x="270001" y="323976"/>
                  </a:lnTo>
                  <a:lnTo>
                    <a:pt x="360044" y="323976"/>
                  </a:lnTo>
                  <a:lnTo>
                    <a:pt x="180086" y="504037"/>
                  </a:lnTo>
                  <a:lnTo>
                    <a:pt x="0" y="323976"/>
                  </a:lnTo>
                  <a:close/>
                </a:path>
              </a:pathLst>
            </a:custGeom>
            <a:ln w="25400">
              <a:solidFill>
                <a:srgbClr val="385D89"/>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18" name="object 48"/>
            <p:cNvSpPr/>
            <p:nvPr/>
          </p:nvSpPr>
          <p:spPr>
            <a:xfrm>
              <a:off x="7281799" y="1832355"/>
              <a:ext cx="1652905" cy="510540"/>
            </a:xfrm>
            <a:custGeom>
              <a:avLst/>
              <a:gdLst/>
              <a:ahLst/>
              <a:cxnLst/>
              <a:rect l="l" t="t" r="r" b="b"/>
              <a:pathLst>
                <a:path w="1652904" h="510539">
                  <a:moveTo>
                    <a:pt x="0" y="0"/>
                  </a:moveTo>
                  <a:lnTo>
                    <a:pt x="1567687" y="0"/>
                  </a:lnTo>
                  <a:lnTo>
                    <a:pt x="1652777" y="85090"/>
                  </a:lnTo>
                  <a:lnTo>
                    <a:pt x="1652777" y="510540"/>
                  </a:lnTo>
                  <a:lnTo>
                    <a:pt x="85090" y="510540"/>
                  </a:lnTo>
                  <a:lnTo>
                    <a:pt x="0" y="425450"/>
                  </a:lnTo>
                  <a:lnTo>
                    <a:pt x="0" y="0"/>
                  </a:lnTo>
                  <a:close/>
                </a:path>
              </a:pathLst>
            </a:custGeom>
            <a:ln w="25400">
              <a:solidFill>
                <a:srgbClr val="0981A3"/>
              </a:solidFill>
            </a:ln>
          </p:spPr>
          <p:txBody>
            <a:bodyPr wrap="square" lIns="0" tIns="0" rIns="0" bIns="0" rtlCol="0"/>
            <a:lstStyle/>
            <a:p>
              <a:endParaRPr>
                <a:latin typeface="Calibri" panose="020F0502020204030204" pitchFamily="34" charset="0"/>
                <a:cs typeface="Calibri" panose="020F0502020204030204" pitchFamily="34" charset="0"/>
              </a:endParaRPr>
            </a:p>
          </p:txBody>
        </p:sp>
      </p:grpSp>
      <p:sp>
        <p:nvSpPr>
          <p:cNvPr id="119" name="object 49"/>
          <p:cNvSpPr txBox="1"/>
          <p:nvPr/>
        </p:nvSpPr>
        <p:spPr>
          <a:xfrm>
            <a:off x="9905790" y="1939023"/>
            <a:ext cx="1369313" cy="427681"/>
          </a:xfrm>
          <a:prstGeom prst="rect">
            <a:avLst/>
          </a:prstGeom>
        </p:spPr>
        <p:txBody>
          <a:bodyPr vert="horz" wrap="square" lIns="0" tIns="12065" rIns="0" bIns="0" rtlCol="0">
            <a:spAutoFit/>
          </a:bodyPr>
          <a:lstStyle/>
          <a:p>
            <a:pPr marL="12700" marR="5080" indent="73025" algn="ctr">
              <a:lnSpc>
                <a:spcPct val="100000"/>
              </a:lnSpc>
              <a:spcBef>
                <a:spcPts val="95"/>
              </a:spcBef>
            </a:pPr>
            <a:r>
              <a:rPr sz="900" spc="-5" dirty="0">
                <a:solidFill>
                  <a:srgbClr val="1F487C"/>
                </a:solidFill>
                <a:latin typeface="Calibri" panose="020F0502020204030204" pitchFamily="34" charset="0"/>
                <a:cs typeface="Calibri" panose="020F0502020204030204" pitchFamily="34" charset="0"/>
              </a:rPr>
              <a:t>Согласование</a:t>
            </a:r>
            <a:r>
              <a:rPr sz="900" spc="5" dirty="0">
                <a:solidFill>
                  <a:srgbClr val="1F487C"/>
                </a:solidFill>
                <a:latin typeface="Calibri" panose="020F0502020204030204" pitchFamily="34" charset="0"/>
                <a:cs typeface="Calibri" panose="020F0502020204030204" pitchFamily="34" charset="0"/>
              </a:rPr>
              <a:t> </a:t>
            </a:r>
            <a:r>
              <a:rPr sz="900" spc="-5" dirty="0">
                <a:solidFill>
                  <a:srgbClr val="1F487C"/>
                </a:solidFill>
                <a:latin typeface="Calibri" panose="020F0502020204030204" pitchFamily="34" charset="0"/>
                <a:cs typeface="Calibri" panose="020F0502020204030204" pitchFamily="34" charset="0"/>
              </a:rPr>
              <a:t>концепции, </a:t>
            </a:r>
            <a:r>
              <a:rPr sz="900" dirty="0">
                <a:solidFill>
                  <a:srgbClr val="1F487C"/>
                </a:solidFill>
                <a:latin typeface="Calibri" panose="020F0502020204030204" pitchFamily="34" charset="0"/>
                <a:cs typeface="Calibri" panose="020F0502020204030204" pitchFamily="34" charset="0"/>
              </a:rPr>
              <a:t> </a:t>
            </a:r>
            <a:r>
              <a:rPr sz="900" spc="-10" dirty="0" err="1">
                <a:solidFill>
                  <a:srgbClr val="1F487C"/>
                </a:solidFill>
                <a:latin typeface="Calibri" panose="020F0502020204030204" pitchFamily="34" charset="0"/>
                <a:cs typeface="Calibri" panose="020F0502020204030204" pitchFamily="34" charset="0"/>
              </a:rPr>
              <a:t>программы</a:t>
            </a:r>
            <a:r>
              <a:rPr lang="ru-RU" sz="900" spc="-10" dirty="0">
                <a:solidFill>
                  <a:srgbClr val="1F487C"/>
                </a:solidFill>
                <a:latin typeface="Calibri" panose="020F0502020204030204" pitchFamily="34" charset="0"/>
                <a:cs typeface="Calibri" panose="020F0502020204030204" pitchFamily="34" charset="0"/>
              </a:rPr>
              <a:t> деятельности</a:t>
            </a:r>
            <a:r>
              <a:rPr sz="900" dirty="0">
                <a:solidFill>
                  <a:srgbClr val="1F487C"/>
                </a:solidFill>
                <a:latin typeface="Calibri" panose="020F0502020204030204" pitchFamily="34" charset="0"/>
                <a:cs typeface="Calibri" panose="020F0502020204030204" pitchFamily="34" charset="0"/>
              </a:rPr>
              <a:t> </a:t>
            </a:r>
            <a:r>
              <a:rPr sz="900" spc="-5" dirty="0">
                <a:solidFill>
                  <a:srgbClr val="1F487C"/>
                </a:solidFill>
                <a:latin typeface="Calibri" panose="020F0502020204030204" pitchFamily="34" charset="0"/>
                <a:cs typeface="Calibri" panose="020F0502020204030204" pitchFamily="34" charset="0"/>
              </a:rPr>
              <a:t>кластера,</a:t>
            </a:r>
            <a:r>
              <a:rPr sz="900" spc="10" dirty="0">
                <a:solidFill>
                  <a:srgbClr val="1F487C"/>
                </a:solidFill>
                <a:latin typeface="Calibri" panose="020F0502020204030204" pitchFamily="34" charset="0"/>
                <a:cs typeface="Calibri" panose="020F0502020204030204" pitchFamily="34" charset="0"/>
              </a:rPr>
              <a:t> </a:t>
            </a:r>
            <a:r>
              <a:rPr sz="900" spc="-5" dirty="0">
                <a:solidFill>
                  <a:srgbClr val="1F487C"/>
                </a:solidFill>
                <a:latin typeface="Calibri" panose="020F0502020204030204" pitchFamily="34" charset="0"/>
                <a:cs typeface="Calibri" panose="020F0502020204030204" pitchFamily="34" charset="0"/>
              </a:rPr>
              <a:t>отчетов</a:t>
            </a:r>
            <a:endParaRPr sz="900" dirty="0">
              <a:latin typeface="Calibri" panose="020F0502020204030204" pitchFamily="34" charset="0"/>
              <a:cs typeface="Calibri" panose="020F0502020204030204" pitchFamily="34" charset="0"/>
            </a:endParaRPr>
          </a:p>
        </p:txBody>
      </p:sp>
      <p:sp>
        <p:nvSpPr>
          <p:cNvPr id="120" name="object 50"/>
          <p:cNvSpPr/>
          <p:nvPr/>
        </p:nvSpPr>
        <p:spPr>
          <a:xfrm>
            <a:off x="9872388" y="3148318"/>
            <a:ext cx="1652905" cy="576000"/>
          </a:xfrm>
          <a:custGeom>
            <a:avLst/>
            <a:gdLst/>
            <a:ahLst/>
            <a:cxnLst/>
            <a:rect l="l" t="t" r="r" b="b"/>
            <a:pathLst>
              <a:path w="1652904" h="510539">
                <a:moveTo>
                  <a:pt x="0" y="0"/>
                </a:moveTo>
                <a:lnTo>
                  <a:pt x="1567687" y="0"/>
                </a:lnTo>
                <a:lnTo>
                  <a:pt x="1652777" y="85089"/>
                </a:lnTo>
                <a:lnTo>
                  <a:pt x="1652777" y="510412"/>
                </a:lnTo>
                <a:lnTo>
                  <a:pt x="85090" y="510412"/>
                </a:lnTo>
                <a:lnTo>
                  <a:pt x="0" y="425322"/>
                </a:lnTo>
                <a:lnTo>
                  <a:pt x="0" y="0"/>
                </a:lnTo>
                <a:close/>
              </a:path>
            </a:pathLst>
          </a:custGeom>
          <a:ln w="25399">
            <a:solidFill>
              <a:srgbClr val="0981A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1" name="object 51"/>
          <p:cNvSpPr txBox="1"/>
          <p:nvPr/>
        </p:nvSpPr>
        <p:spPr>
          <a:xfrm>
            <a:off x="9829590" y="3152636"/>
            <a:ext cx="1676400" cy="612000"/>
          </a:xfrm>
          <a:prstGeom prst="rect">
            <a:avLst/>
          </a:prstGeom>
        </p:spPr>
        <p:txBody>
          <a:bodyPr vert="horz" wrap="square" lIns="0" tIns="12065" rIns="0" bIns="0" rtlCol="0">
            <a:spAutoFit/>
          </a:bodyPr>
          <a:lstStyle/>
          <a:p>
            <a:pPr marL="12065" marR="5080" indent="-1905" algn="ctr">
              <a:lnSpc>
                <a:spcPct val="100000"/>
              </a:lnSpc>
              <a:spcBef>
                <a:spcPts val="95"/>
              </a:spcBef>
            </a:pPr>
            <a:r>
              <a:rPr sz="800" spc="-5" dirty="0">
                <a:solidFill>
                  <a:srgbClr val="1F487C"/>
                </a:solidFill>
                <a:latin typeface="Calibri" panose="020F0502020204030204" pitchFamily="34" charset="0"/>
                <a:cs typeface="Calibri" panose="020F0502020204030204" pitchFamily="34" charset="0"/>
              </a:rPr>
              <a:t>Подготовка </a:t>
            </a:r>
            <a:r>
              <a:rPr sz="800" spc="-10" dirty="0">
                <a:solidFill>
                  <a:srgbClr val="1F487C"/>
                </a:solidFill>
                <a:latin typeface="Calibri" panose="020F0502020204030204" pitchFamily="34" charset="0"/>
                <a:cs typeface="Calibri" panose="020F0502020204030204" pitchFamily="34" charset="0"/>
              </a:rPr>
              <a:t>стратегии,</a:t>
            </a:r>
            <a:r>
              <a:rPr sz="800" spc="-5" dirty="0">
                <a:solidFill>
                  <a:srgbClr val="1F487C"/>
                </a:solidFill>
                <a:latin typeface="Calibri" panose="020F0502020204030204" pitchFamily="34" charset="0"/>
                <a:cs typeface="Calibri" panose="020F0502020204030204" pitchFamily="34" charset="0"/>
              </a:rPr>
              <a:t> </a:t>
            </a:r>
            <a:r>
              <a:rPr sz="800" spc="-10" dirty="0">
                <a:solidFill>
                  <a:srgbClr val="1F487C"/>
                </a:solidFill>
                <a:latin typeface="Calibri" panose="020F0502020204030204" pitchFamily="34" charset="0"/>
                <a:cs typeface="Calibri" panose="020F0502020204030204" pitchFamily="34" charset="0"/>
              </a:rPr>
              <a:t>программы, </a:t>
            </a:r>
            <a:r>
              <a:rPr sz="800" spc="-5" dirty="0">
                <a:solidFill>
                  <a:srgbClr val="1F487C"/>
                </a:solidFill>
                <a:latin typeface="Calibri" panose="020F0502020204030204" pitchFamily="34" charset="0"/>
                <a:cs typeface="Calibri" panose="020F0502020204030204" pitchFamily="34" charset="0"/>
              </a:rPr>
              <a:t> </a:t>
            </a:r>
            <a:r>
              <a:rPr sz="900" spc="-5" dirty="0" err="1">
                <a:solidFill>
                  <a:srgbClr val="1F487C"/>
                </a:solidFill>
                <a:latin typeface="Calibri" panose="020F0502020204030204" pitchFamily="34" charset="0"/>
                <a:cs typeface="Calibri" panose="020F0502020204030204" pitchFamily="34" charset="0"/>
              </a:rPr>
              <a:t>утверждение</a:t>
            </a:r>
            <a:r>
              <a:rPr sz="900" spc="-5" dirty="0">
                <a:solidFill>
                  <a:srgbClr val="1F487C"/>
                </a:solidFill>
                <a:latin typeface="Calibri" panose="020F0502020204030204" pitchFamily="34" charset="0"/>
                <a:cs typeface="Calibri" panose="020F0502020204030204" pitchFamily="34" charset="0"/>
              </a:rPr>
              <a:t> </a:t>
            </a:r>
            <a:r>
              <a:rPr sz="900" spc="-5" dirty="0" err="1">
                <a:solidFill>
                  <a:srgbClr val="1F487C"/>
                </a:solidFill>
                <a:latin typeface="Calibri" panose="020F0502020204030204" pitchFamily="34" charset="0"/>
                <a:cs typeface="Calibri" panose="020F0502020204030204" pitchFamily="34" charset="0"/>
              </a:rPr>
              <a:t>нормативных</a:t>
            </a:r>
            <a:r>
              <a:rPr sz="900" spc="-5" dirty="0">
                <a:solidFill>
                  <a:srgbClr val="1F487C"/>
                </a:solidFill>
                <a:latin typeface="Calibri" panose="020F0502020204030204" pitchFamily="34" charset="0"/>
                <a:cs typeface="Calibri" panose="020F0502020204030204" pitchFamily="34" charset="0"/>
              </a:rPr>
              <a:t>  </a:t>
            </a:r>
            <a:r>
              <a:rPr sz="900" spc="-5" dirty="0" err="1">
                <a:solidFill>
                  <a:srgbClr val="1F487C"/>
                </a:solidFill>
                <a:latin typeface="Calibri" panose="020F0502020204030204" pitchFamily="34" charset="0"/>
                <a:cs typeface="Calibri" panose="020F0502020204030204" pitchFamily="34" charset="0"/>
              </a:rPr>
              <a:t>документов</a:t>
            </a:r>
            <a:r>
              <a:rPr lang="ru-RU" sz="900" spc="-5" dirty="0">
                <a:solidFill>
                  <a:srgbClr val="1F487C"/>
                </a:solidFill>
                <a:latin typeface="Calibri" panose="020F0502020204030204" pitchFamily="34" charset="0"/>
                <a:cs typeface="Calibri" panose="020F0502020204030204" pitchFamily="34" charset="0"/>
              </a:rPr>
              <a:t>, регулирующих сетевое взаимодействие</a:t>
            </a:r>
            <a:endParaRPr sz="900" spc="-5" dirty="0">
              <a:solidFill>
                <a:srgbClr val="1F487C"/>
              </a:solidFill>
              <a:latin typeface="Calibri" panose="020F0502020204030204" pitchFamily="34" charset="0"/>
              <a:cs typeface="Calibri" panose="020F0502020204030204" pitchFamily="34" charset="0"/>
            </a:endParaRPr>
          </a:p>
        </p:txBody>
      </p:sp>
      <p:sp>
        <p:nvSpPr>
          <p:cNvPr id="122" name="object 52"/>
          <p:cNvSpPr/>
          <p:nvPr/>
        </p:nvSpPr>
        <p:spPr>
          <a:xfrm>
            <a:off x="9872388" y="4499470"/>
            <a:ext cx="1652905" cy="576000"/>
          </a:xfrm>
          <a:custGeom>
            <a:avLst/>
            <a:gdLst/>
            <a:ahLst/>
            <a:cxnLst/>
            <a:rect l="l" t="t" r="r" b="b"/>
            <a:pathLst>
              <a:path w="1652904" h="510539">
                <a:moveTo>
                  <a:pt x="0" y="0"/>
                </a:moveTo>
                <a:lnTo>
                  <a:pt x="1567687" y="0"/>
                </a:lnTo>
                <a:lnTo>
                  <a:pt x="1652777" y="84962"/>
                </a:lnTo>
                <a:lnTo>
                  <a:pt x="1652777" y="510413"/>
                </a:lnTo>
                <a:lnTo>
                  <a:pt x="85090" y="510413"/>
                </a:lnTo>
                <a:lnTo>
                  <a:pt x="0" y="425322"/>
                </a:lnTo>
                <a:lnTo>
                  <a:pt x="0" y="0"/>
                </a:lnTo>
                <a:close/>
              </a:path>
            </a:pathLst>
          </a:custGeom>
          <a:ln w="25400">
            <a:solidFill>
              <a:srgbClr val="0981A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3" name="object 53"/>
          <p:cNvSpPr txBox="1"/>
          <p:nvPr/>
        </p:nvSpPr>
        <p:spPr>
          <a:xfrm>
            <a:off x="9980930" y="4555352"/>
            <a:ext cx="1449070" cy="473848"/>
          </a:xfrm>
          <a:prstGeom prst="rect">
            <a:avLst/>
          </a:prstGeom>
        </p:spPr>
        <p:txBody>
          <a:bodyPr vert="horz" wrap="square" lIns="0" tIns="12065" rIns="0" bIns="0" rtlCol="0">
            <a:spAutoFit/>
          </a:bodyPr>
          <a:lstStyle/>
          <a:p>
            <a:pPr marL="97790" marR="88265" algn="ctr">
              <a:lnSpc>
                <a:spcPct val="100000"/>
              </a:lnSpc>
              <a:spcBef>
                <a:spcPts val="95"/>
              </a:spcBef>
            </a:pPr>
            <a:r>
              <a:rPr sz="750" spc="-5" dirty="0">
                <a:solidFill>
                  <a:srgbClr val="1F487C"/>
                </a:solidFill>
                <a:latin typeface="Calibri" panose="020F0502020204030204" pitchFamily="34" charset="0"/>
                <a:cs typeface="Calibri" panose="020F0502020204030204" pitchFamily="34" charset="0"/>
              </a:rPr>
              <a:t>Управление</a:t>
            </a:r>
            <a:r>
              <a:rPr sz="750" spc="5" dirty="0">
                <a:solidFill>
                  <a:srgbClr val="1F487C"/>
                </a:solidFill>
                <a:latin typeface="Calibri" panose="020F0502020204030204" pitchFamily="34" charset="0"/>
                <a:cs typeface="Calibri" panose="020F0502020204030204" pitchFamily="34" charset="0"/>
              </a:rPr>
              <a:t> </a:t>
            </a:r>
            <a:r>
              <a:rPr sz="750" spc="-5" dirty="0">
                <a:solidFill>
                  <a:srgbClr val="1F487C"/>
                </a:solidFill>
                <a:latin typeface="Calibri" panose="020F0502020204030204" pitchFamily="34" charset="0"/>
                <a:cs typeface="Calibri" panose="020F0502020204030204" pitchFamily="34" charset="0"/>
              </a:rPr>
              <a:t>разработкой</a:t>
            </a:r>
            <a:r>
              <a:rPr sz="750" spc="25" dirty="0">
                <a:solidFill>
                  <a:srgbClr val="1F487C"/>
                </a:solidFill>
                <a:latin typeface="Calibri" panose="020F0502020204030204" pitchFamily="34" charset="0"/>
                <a:cs typeface="Calibri" panose="020F0502020204030204" pitchFamily="34" charset="0"/>
              </a:rPr>
              <a:t> </a:t>
            </a:r>
            <a:r>
              <a:rPr sz="750" spc="-5" dirty="0">
                <a:solidFill>
                  <a:srgbClr val="1F487C"/>
                </a:solidFill>
                <a:latin typeface="Calibri" panose="020F0502020204030204" pitchFamily="34" charset="0"/>
                <a:cs typeface="Calibri" panose="020F0502020204030204" pitchFamily="34" charset="0"/>
              </a:rPr>
              <a:t>и </a:t>
            </a:r>
            <a:r>
              <a:rPr sz="750" dirty="0">
                <a:solidFill>
                  <a:srgbClr val="1F487C"/>
                </a:solidFill>
                <a:latin typeface="Calibri" panose="020F0502020204030204" pitchFamily="34" charset="0"/>
                <a:cs typeface="Calibri" panose="020F0502020204030204" pitchFamily="34" charset="0"/>
              </a:rPr>
              <a:t> </a:t>
            </a:r>
            <a:r>
              <a:rPr sz="750" spc="-5" dirty="0">
                <a:solidFill>
                  <a:srgbClr val="1F487C"/>
                </a:solidFill>
                <a:latin typeface="Calibri" panose="020F0502020204030204" pitchFamily="34" charset="0"/>
                <a:cs typeface="Calibri" panose="020F0502020204030204" pitchFamily="34" charset="0"/>
              </a:rPr>
              <a:t>реализацией</a:t>
            </a:r>
            <a:r>
              <a:rPr sz="750" spc="-15" dirty="0">
                <a:solidFill>
                  <a:srgbClr val="1F487C"/>
                </a:solidFill>
                <a:latin typeface="Calibri" panose="020F0502020204030204" pitchFamily="34" charset="0"/>
                <a:cs typeface="Calibri" panose="020F0502020204030204" pitchFamily="34" charset="0"/>
              </a:rPr>
              <a:t> </a:t>
            </a:r>
            <a:r>
              <a:rPr sz="750" spc="-5" dirty="0">
                <a:solidFill>
                  <a:srgbClr val="1F487C"/>
                </a:solidFill>
                <a:latin typeface="Calibri" panose="020F0502020204030204" pitchFamily="34" charset="0"/>
                <a:cs typeface="Calibri" panose="020F0502020204030204" pitchFamily="34" charset="0"/>
              </a:rPr>
              <a:t>образовательных</a:t>
            </a:r>
            <a:endParaRPr sz="750" dirty="0">
              <a:latin typeface="Calibri" panose="020F0502020204030204" pitchFamily="34" charset="0"/>
              <a:cs typeface="Calibri" panose="020F0502020204030204" pitchFamily="34" charset="0"/>
            </a:endParaRPr>
          </a:p>
          <a:p>
            <a:pPr marL="12700" algn="ctr">
              <a:lnSpc>
                <a:spcPct val="100000"/>
              </a:lnSpc>
            </a:pPr>
            <a:r>
              <a:rPr sz="750" spc="-10" dirty="0">
                <a:solidFill>
                  <a:srgbClr val="1F487C"/>
                </a:solidFill>
                <a:latin typeface="Calibri" panose="020F0502020204030204" pitchFamily="34" charset="0"/>
                <a:cs typeface="Calibri" panose="020F0502020204030204" pitchFamily="34" charset="0"/>
              </a:rPr>
              <a:t>программ,</a:t>
            </a:r>
            <a:r>
              <a:rPr sz="750" spc="10" dirty="0">
                <a:solidFill>
                  <a:srgbClr val="1F487C"/>
                </a:solidFill>
                <a:latin typeface="Calibri" panose="020F0502020204030204" pitchFamily="34" charset="0"/>
                <a:cs typeface="Calibri" panose="020F0502020204030204" pitchFamily="34" charset="0"/>
              </a:rPr>
              <a:t> </a:t>
            </a:r>
            <a:r>
              <a:rPr lang="ru-RU" sz="750" spc="10" dirty="0">
                <a:solidFill>
                  <a:srgbClr val="1F487C"/>
                </a:solidFill>
                <a:latin typeface="Calibri" panose="020F0502020204030204" pitchFamily="34" charset="0"/>
                <a:cs typeface="Calibri" panose="020F0502020204030204" pitchFamily="34" charset="0"/>
              </a:rPr>
              <a:t> программ профессионального </a:t>
            </a:r>
            <a:r>
              <a:rPr sz="750" spc="25" dirty="0">
                <a:solidFill>
                  <a:srgbClr val="1F487C"/>
                </a:solidFill>
                <a:latin typeface="Calibri" panose="020F0502020204030204" pitchFamily="34" charset="0"/>
                <a:cs typeface="Calibri" panose="020F0502020204030204" pitchFamily="34" charset="0"/>
              </a:rPr>
              <a:t> </a:t>
            </a:r>
            <a:r>
              <a:rPr sz="750" spc="-5" dirty="0">
                <a:solidFill>
                  <a:srgbClr val="1F487C"/>
                </a:solidFill>
                <a:latin typeface="Calibri" panose="020F0502020204030204" pitchFamily="34" charset="0"/>
                <a:cs typeface="Calibri" panose="020F0502020204030204" pitchFamily="34" charset="0"/>
              </a:rPr>
              <a:t>обучения</a:t>
            </a:r>
            <a:endParaRPr sz="750" dirty="0">
              <a:latin typeface="Calibri" panose="020F0502020204030204" pitchFamily="34" charset="0"/>
              <a:cs typeface="Calibri" panose="020F0502020204030204" pitchFamily="34" charset="0"/>
            </a:endParaRPr>
          </a:p>
        </p:txBody>
      </p:sp>
      <p:sp>
        <p:nvSpPr>
          <p:cNvPr id="124" name="object 54"/>
          <p:cNvSpPr/>
          <p:nvPr/>
        </p:nvSpPr>
        <p:spPr>
          <a:xfrm>
            <a:off x="9872388" y="5865089"/>
            <a:ext cx="1652905" cy="510540"/>
          </a:xfrm>
          <a:custGeom>
            <a:avLst/>
            <a:gdLst/>
            <a:ahLst/>
            <a:cxnLst/>
            <a:rect l="l" t="t" r="r" b="b"/>
            <a:pathLst>
              <a:path w="1652904" h="510539">
                <a:moveTo>
                  <a:pt x="0" y="0"/>
                </a:moveTo>
                <a:lnTo>
                  <a:pt x="1567687" y="0"/>
                </a:lnTo>
                <a:lnTo>
                  <a:pt x="1652777" y="85077"/>
                </a:lnTo>
                <a:lnTo>
                  <a:pt x="1652777" y="510438"/>
                </a:lnTo>
                <a:lnTo>
                  <a:pt x="85090" y="510438"/>
                </a:lnTo>
                <a:lnTo>
                  <a:pt x="0" y="425361"/>
                </a:lnTo>
                <a:lnTo>
                  <a:pt x="0" y="0"/>
                </a:lnTo>
                <a:close/>
              </a:path>
            </a:pathLst>
          </a:custGeom>
          <a:ln w="25399">
            <a:solidFill>
              <a:srgbClr val="0981A3"/>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5" name="object 55"/>
          <p:cNvSpPr txBox="1"/>
          <p:nvPr/>
        </p:nvSpPr>
        <p:spPr>
          <a:xfrm>
            <a:off x="9905790" y="5895836"/>
            <a:ext cx="1524000" cy="427681"/>
          </a:xfrm>
          <a:prstGeom prst="rect">
            <a:avLst/>
          </a:prstGeom>
        </p:spPr>
        <p:txBody>
          <a:bodyPr vert="horz" wrap="square" lIns="0" tIns="12065" rIns="0" bIns="0" rtlCol="0">
            <a:spAutoFit/>
          </a:bodyPr>
          <a:lstStyle/>
          <a:p>
            <a:pPr marR="5080" algn="ctr">
              <a:lnSpc>
                <a:spcPct val="100000"/>
              </a:lnSpc>
            </a:pPr>
            <a:r>
              <a:rPr sz="900" spc="-5" dirty="0">
                <a:solidFill>
                  <a:srgbClr val="1F487C"/>
                </a:solidFill>
                <a:latin typeface="Calibri" panose="020F0502020204030204" pitchFamily="34" charset="0"/>
                <a:cs typeface="Calibri" panose="020F0502020204030204" pitchFamily="34" charset="0"/>
              </a:rPr>
              <a:t>Разработка</a:t>
            </a:r>
            <a:r>
              <a:rPr sz="900" spc="15" dirty="0">
                <a:solidFill>
                  <a:srgbClr val="1F487C"/>
                </a:solidFill>
                <a:latin typeface="Calibri" panose="020F0502020204030204" pitchFamily="34" charset="0"/>
                <a:cs typeface="Calibri" panose="020F0502020204030204" pitchFamily="34" charset="0"/>
              </a:rPr>
              <a:t> </a:t>
            </a:r>
            <a:r>
              <a:rPr sz="900" spc="-5" dirty="0">
                <a:solidFill>
                  <a:srgbClr val="1F487C"/>
                </a:solidFill>
                <a:latin typeface="Calibri" panose="020F0502020204030204" pitchFamily="34" charset="0"/>
                <a:cs typeface="Calibri" panose="020F0502020204030204" pitchFamily="34" charset="0"/>
              </a:rPr>
              <a:t>и</a:t>
            </a:r>
            <a:r>
              <a:rPr sz="900" spc="-10" dirty="0">
                <a:solidFill>
                  <a:srgbClr val="1F487C"/>
                </a:solidFill>
                <a:latin typeface="Calibri" panose="020F0502020204030204" pitchFamily="34" charset="0"/>
                <a:cs typeface="Calibri" panose="020F0502020204030204" pitchFamily="34" charset="0"/>
              </a:rPr>
              <a:t> </a:t>
            </a:r>
            <a:r>
              <a:rPr sz="900" spc="-5" dirty="0">
                <a:solidFill>
                  <a:srgbClr val="1F487C"/>
                </a:solidFill>
                <a:latin typeface="Calibri" panose="020F0502020204030204" pitchFamily="34" charset="0"/>
                <a:cs typeface="Calibri" panose="020F0502020204030204" pitchFamily="34" charset="0"/>
              </a:rPr>
              <a:t>реализация</a:t>
            </a:r>
            <a:r>
              <a:rPr sz="900" spc="10" dirty="0">
                <a:solidFill>
                  <a:srgbClr val="1F487C"/>
                </a:solidFill>
                <a:latin typeface="Calibri" panose="020F0502020204030204" pitchFamily="34" charset="0"/>
                <a:cs typeface="Calibri" panose="020F0502020204030204" pitchFamily="34" charset="0"/>
              </a:rPr>
              <a:t> </a:t>
            </a:r>
            <a:r>
              <a:rPr sz="900" spc="-5" dirty="0">
                <a:solidFill>
                  <a:srgbClr val="1F487C"/>
                </a:solidFill>
                <a:latin typeface="Calibri" panose="020F0502020204030204" pitchFamily="34" charset="0"/>
                <a:cs typeface="Calibri" panose="020F0502020204030204" pitchFamily="34" charset="0"/>
              </a:rPr>
              <a:t>сетевых </a:t>
            </a:r>
            <a:r>
              <a:rPr sz="900" spc="-145" dirty="0">
                <a:solidFill>
                  <a:srgbClr val="1F487C"/>
                </a:solidFill>
                <a:latin typeface="Calibri" panose="020F0502020204030204" pitchFamily="34" charset="0"/>
                <a:cs typeface="Calibri" panose="020F0502020204030204" pitchFamily="34" charset="0"/>
              </a:rPr>
              <a:t> </a:t>
            </a:r>
            <a:r>
              <a:rPr sz="900" spc="-5" dirty="0">
                <a:solidFill>
                  <a:srgbClr val="1F487C"/>
                </a:solidFill>
                <a:latin typeface="Calibri" panose="020F0502020204030204" pitchFamily="34" charset="0"/>
                <a:cs typeface="Calibri" panose="020F0502020204030204" pitchFamily="34" charset="0"/>
              </a:rPr>
              <a:t>образовательных</a:t>
            </a:r>
            <a:r>
              <a:rPr sz="900" spc="20" dirty="0">
                <a:solidFill>
                  <a:srgbClr val="1F487C"/>
                </a:solidFill>
                <a:latin typeface="Calibri" panose="020F0502020204030204" pitchFamily="34" charset="0"/>
                <a:cs typeface="Calibri" panose="020F0502020204030204" pitchFamily="34" charset="0"/>
              </a:rPr>
              <a:t> </a:t>
            </a:r>
            <a:r>
              <a:rPr sz="900" spc="-10" dirty="0">
                <a:solidFill>
                  <a:srgbClr val="1F487C"/>
                </a:solidFill>
                <a:latin typeface="Calibri" panose="020F0502020204030204" pitchFamily="34" charset="0"/>
                <a:cs typeface="Calibri" panose="020F0502020204030204" pitchFamily="34" charset="0"/>
              </a:rPr>
              <a:t>программ</a:t>
            </a:r>
            <a:endParaRPr sz="900" dirty="0">
              <a:latin typeface="Calibri" panose="020F0502020204030204" pitchFamily="34" charset="0"/>
              <a:cs typeface="Calibri" panose="020F0502020204030204" pitchFamily="34" charset="0"/>
            </a:endParaRPr>
          </a:p>
        </p:txBody>
      </p:sp>
      <p:sp>
        <p:nvSpPr>
          <p:cNvPr id="126" name="object 56"/>
          <p:cNvSpPr/>
          <p:nvPr/>
        </p:nvSpPr>
        <p:spPr>
          <a:xfrm>
            <a:off x="9466878" y="3467469"/>
            <a:ext cx="2166620" cy="3089275"/>
          </a:xfrm>
          <a:custGeom>
            <a:avLst/>
            <a:gdLst/>
            <a:ahLst/>
            <a:cxnLst/>
            <a:rect l="l" t="t" r="r" b="b"/>
            <a:pathLst>
              <a:path w="2166620" h="3089275">
                <a:moveTo>
                  <a:pt x="0" y="367029"/>
                </a:moveTo>
                <a:lnTo>
                  <a:pt x="73260" y="366888"/>
                </a:lnTo>
                <a:lnTo>
                  <a:pt x="146446" y="366469"/>
                </a:lnTo>
                <a:lnTo>
                  <a:pt x="219480" y="365778"/>
                </a:lnTo>
                <a:lnTo>
                  <a:pt x="292288" y="364822"/>
                </a:lnTo>
                <a:lnTo>
                  <a:pt x="364793" y="363607"/>
                </a:lnTo>
                <a:lnTo>
                  <a:pt x="436920" y="362140"/>
                </a:lnTo>
                <a:lnTo>
                  <a:pt x="508593" y="360428"/>
                </a:lnTo>
                <a:lnTo>
                  <a:pt x="579737" y="358476"/>
                </a:lnTo>
                <a:lnTo>
                  <a:pt x="650275" y="356291"/>
                </a:lnTo>
                <a:lnTo>
                  <a:pt x="720133" y="353880"/>
                </a:lnTo>
                <a:lnTo>
                  <a:pt x="789233" y="351250"/>
                </a:lnTo>
                <a:lnTo>
                  <a:pt x="857501" y="348406"/>
                </a:lnTo>
                <a:lnTo>
                  <a:pt x="924861" y="345355"/>
                </a:lnTo>
                <a:lnTo>
                  <a:pt x="991237" y="342104"/>
                </a:lnTo>
                <a:lnTo>
                  <a:pt x="1056553" y="338658"/>
                </a:lnTo>
                <a:lnTo>
                  <a:pt x="1120735" y="335026"/>
                </a:lnTo>
                <a:lnTo>
                  <a:pt x="1183705" y="331212"/>
                </a:lnTo>
                <a:lnTo>
                  <a:pt x="1245388" y="327224"/>
                </a:lnTo>
                <a:lnTo>
                  <a:pt x="1305709" y="323068"/>
                </a:lnTo>
                <a:lnTo>
                  <a:pt x="1364592" y="318751"/>
                </a:lnTo>
                <a:lnTo>
                  <a:pt x="1421960" y="314278"/>
                </a:lnTo>
                <a:lnTo>
                  <a:pt x="1477740" y="309657"/>
                </a:lnTo>
                <a:lnTo>
                  <a:pt x="1531854" y="304894"/>
                </a:lnTo>
                <a:lnTo>
                  <a:pt x="1584227" y="299995"/>
                </a:lnTo>
                <a:lnTo>
                  <a:pt x="1634783" y="294967"/>
                </a:lnTo>
                <a:lnTo>
                  <a:pt x="1683447" y="289817"/>
                </a:lnTo>
                <a:lnTo>
                  <a:pt x="1730142" y="284550"/>
                </a:lnTo>
                <a:lnTo>
                  <a:pt x="1774794" y="279173"/>
                </a:lnTo>
                <a:lnTo>
                  <a:pt x="1817326" y="273694"/>
                </a:lnTo>
                <a:lnTo>
                  <a:pt x="1857663" y="268117"/>
                </a:lnTo>
                <a:lnTo>
                  <a:pt x="1895729" y="262451"/>
                </a:lnTo>
                <a:lnTo>
                  <a:pt x="1964745" y="250872"/>
                </a:lnTo>
                <a:lnTo>
                  <a:pt x="2023768" y="239010"/>
                </a:lnTo>
                <a:lnTo>
                  <a:pt x="2072193" y="226917"/>
                </a:lnTo>
                <a:lnTo>
                  <a:pt x="2109414" y="214644"/>
                </a:lnTo>
                <a:lnTo>
                  <a:pt x="2142913" y="196010"/>
                </a:lnTo>
                <a:lnTo>
                  <a:pt x="2149475" y="183514"/>
                </a:lnTo>
                <a:lnTo>
                  <a:pt x="2142810" y="144437"/>
                </a:lnTo>
                <a:lnTo>
                  <a:pt x="2124149" y="106978"/>
                </a:lnTo>
                <a:lnTo>
                  <a:pt x="2095490" y="72737"/>
                </a:lnTo>
                <a:lnTo>
                  <a:pt x="2058834" y="43317"/>
                </a:lnTo>
                <a:lnTo>
                  <a:pt x="2016180" y="20320"/>
                </a:lnTo>
                <a:lnTo>
                  <a:pt x="1969527" y="5346"/>
                </a:lnTo>
                <a:lnTo>
                  <a:pt x="1920875" y="0"/>
                </a:lnTo>
              </a:path>
              <a:path w="2166620" h="3089275">
                <a:moveTo>
                  <a:pt x="0" y="1725929"/>
                </a:moveTo>
                <a:lnTo>
                  <a:pt x="73260" y="1725788"/>
                </a:lnTo>
                <a:lnTo>
                  <a:pt x="146446" y="1725369"/>
                </a:lnTo>
                <a:lnTo>
                  <a:pt x="219480" y="1724678"/>
                </a:lnTo>
                <a:lnTo>
                  <a:pt x="292288" y="1723722"/>
                </a:lnTo>
                <a:lnTo>
                  <a:pt x="364793" y="1722507"/>
                </a:lnTo>
                <a:lnTo>
                  <a:pt x="436920" y="1721040"/>
                </a:lnTo>
                <a:lnTo>
                  <a:pt x="508593" y="1719328"/>
                </a:lnTo>
                <a:lnTo>
                  <a:pt x="579737" y="1717376"/>
                </a:lnTo>
                <a:lnTo>
                  <a:pt x="650275" y="1715191"/>
                </a:lnTo>
                <a:lnTo>
                  <a:pt x="720133" y="1712780"/>
                </a:lnTo>
                <a:lnTo>
                  <a:pt x="789233" y="1710150"/>
                </a:lnTo>
                <a:lnTo>
                  <a:pt x="857501" y="1707306"/>
                </a:lnTo>
                <a:lnTo>
                  <a:pt x="924861" y="1704255"/>
                </a:lnTo>
                <a:lnTo>
                  <a:pt x="991237" y="1701004"/>
                </a:lnTo>
                <a:lnTo>
                  <a:pt x="1056553" y="1697558"/>
                </a:lnTo>
                <a:lnTo>
                  <a:pt x="1120735" y="1693926"/>
                </a:lnTo>
                <a:lnTo>
                  <a:pt x="1183705" y="1690112"/>
                </a:lnTo>
                <a:lnTo>
                  <a:pt x="1245388" y="1686124"/>
                </a:lnTo>
                <a:lnTo>
                  <a:pt x="1305709" y="1681968"/>
                </a:lnTo>
                <a:lnTo>
                  <a:pt x="1364592" y="1677651"/>
                </a:lnTo>
                <a:lnTo>
                  <a:pt x="1421960" y="1673178"/>
                </a:lnTo>
                <a:lnTo>
                  <a:pt x="1477740" y="1668557"/>
                </a:lnTo>
                <a:lnTo>
                  <a:pt x="1531854" y="1663794"/>
                </a:lnTo>
                <a:lnTo>
                  <a:pt x="1584227" y="1658895"/>
                </a:lnTo>
                <a:lnTo>
                  <a:pt x="1634783" y="1653867"/>
                </a:lnTo>
                <a:lnTo>
                  <a:pt x="1683447" y="1648717"/>
                </a:lnTo>
                <a:lnTo>
                  <a:pt x="1730142" y="1643450"/>
                </a:lnTo>
                <a:lnTo>
                  <a:pt x="1774794" y="1638073"/>
                </a:lnTo>
                <a:lnTo>
                  <a:pt x="1817326" y="1632594"/>
                </a:lnTo>
                <a:lnTo>
                  <a:pt x="1857663" y="1627017"/>
                </a:lnTo>
                <a:lnTo>
                  <a:pt x="1895729" y="1621351"/>
                </a:lnTo>
                <a:lnTo>
                  <a:pt x="1964745" y="1609772"/>
                </a:lnTo>
                <a:lnTo>
                  <a:pt x="2023768" y="1597910"/>
                </a:lnTo>
                <a:lnTo>
                  <a:pt x="2072193" y="1585817"/>
                </a:lnTo>
                <a:lnTo>
                  <a:pt x="2109414" y="1573544"/>
                </a:lnTo>
                <a:lnTo>
                  <a:pt x="2142913" y="1554910"/>
                </a:lnTo>
                <a:lnTo>
                  <a:pt x="2149475" y="1542414"/>
                </a:lnTo>
                <a:lnTo>
                  <a:pt x="2142810" y="1503337"/>
                </a:lnTo>
                <a:lnTo>
                  <a:pt x="2124149" y="1465878"/>
                </a:lnTo>
                <a:lnTo>
                  <a:pt x="2095490" y="1431637"/>
                </a:lnTo>
                <a:lnTo>
                  <a:pt x="2058834" y="1402217"/>
                </a:lnTo>
                <a:lnTo>
                  <a:pt x="2016180" y="1379220"/>
                </a:lnTo>
                <a:lnTo>
                  <a:pt x="1969527" y="1364246"/>
                </a:lnTo>
                <a:lnTo>
                  <a:pt x="1920875" y="1358899"/>
                </a:lnTo>
              </a:path>
              <a:path w="2166620" h="3089275">
                <a:moveTo>
                  <a:pt x="16636" y="3089021"/>
                </a:moveTo>
                <a:lnTo>
                  <a:pt x="89906" y="3088879"/>
                </a:lnTo>
                <a:lnTo>
                  <a:pt x="163099" y="3088460"/>
                </a:lnTo>
                <a:lnTo>
                  <a:pt x="236140" y="3087770"/>
                </a:lnTo>
                <a:lnTo>
                  <a:pt x="308954" y="3086814"/>
                </a:lnTo>
                <a:lnTo>
                  <a:pt x="381464" y="3085600"/>
                </a:lnTo>
                <a:lnTo>
                  <a:pt x="453596" y="3084134"/>
                </a:lnTo>
                <a:lnTo>
                  <a:pt x="525273" y="3082422"/>
                </a:lnTo>
                <a:lnTo>
                  <a:pt x="596420" y="3080471"/>
                </a:lnTo>
                <a:lnTo>
                  <a:pt x="666962" y="3078287"/>
                </a:lnTo>
                <a:lnTo>
                  <a:pt x="736821" y="3075877"/>
                </a:lnTo>
                <a:lnTo>
                  <a:pt x="805924" y="3073248"/>
                </a:lnTo>
                <a:lnTo>
                  <a:pt x="874193" y="3070405"/>
                </a:lnTo>
                <a:lnTo>
                  <a:pt x="941554" y="3067355"/>
                </a:lnTo>
                <a:lnTo>
                  <a:pt x="1007930" y="3064105"/>
                </a:lnTo>
                <a:lnTo>
                  <a:pt x="1073247" y="3060661"/>
                </a:lnTo>
                <a:lnTo>
                  <a:pt x="1137428" y="3057029"/>
                </a:lnTo>
                <a:lnTo>
                  <a:pt x="1200397" y="3053217"/>
                </a:lnTo>
                <a:lnTo>
                  <a:pt x="1262079" y="3049230"/>
                </a:lnTo>
                <a:lnTo>
                  <a:pt x="1322399" y="3045075"/>
                </a:lnTo>
                <a:lnTo>
                  <a:pt x="1381280" y="3040758"/>
                </a:lnTo>
                <a:lnTo>
                  <a:pt x="1438647" y="3036286"/>
                </a:lnTo>
                <a:lnTo>
                  <a:pt x="1494424" y="3031666"/>
                </a:lnTo>
                <a:lnTo>
                  <a:pt x="1548536" y="3026903"/>
                </a:lnTo>
                <a:lnTo>
                  <a:pt x="1600907" y="3022005"/>
                </a:lnTo>
                <a:lnTo>
                  <a:pt x="1651460" y="3016977"/>
                </a:lnTo>
                <a:lnTo>
                  <a:pt x="1700121" y="3011827"/>
                </a:lnTo>
                <a:lnTo>
                  <a:pt x="1746814" y="3006560"/>
                </a:lnTo>
                <a:lnTo>
                  <a:pt x="1791463" y="3001184"/>
                </a:lnTo>
                <a:lnTo>
                  <a:pt x="1833993" y="2995704"/>
                </a:lnTo>
                <a:lnTo>
                  <a:pt x="1874327" y="2990127"/>
                </a:lnTo>
                <a:lnTo>
                  <a:pt x="1912390" y="2984459"/>
                </a:lnTo>
                <a:lnTo>
                  <a:pt x="1981400" y="2972879"/>
                </a:lnTo>
                <a:lnTo>
                  <a:pt x="2040418" y="2961015"/>
                </a:lnTo>
                <a:lnTo>
                  <a:pt x="2088839" y="2948918"/>
                </a:lnTo>
                <a:lnTo>
                  <a:pt x="2126056" y="2936640"/>
                </a:lnTo>
                <a:lnTo>
                  <a:pt x="2159551" y="2917997"/>
                </a:lnTo>
                <a:lnTo>
                  <a:pt x="2166111" y="2905493"/>
                </a:lnTo>
                <a:lnTo>
                  <a:pt x="2159447" y="2866435"/>
                </a:lnTo>
                <a:lnTo>
                  <a:pt x="2140786" y="2828981"/>
                </a:lnTo>
                <a:lnTo>
                  <a:pt x="2112127" y="2794737"/>
                </a:lnTo>
                <a:lnTo>
                  <a:pt x="2075471" y="2765307"/>
                </a:lnTo>
                <a:lnTo>
                  <a:pt x="2032817" y="2742299"/>
                </a:lnTo>
                <a:lnTo>
                  <a:pt x="1986164" y="2727316"/>
                </a:lnTo>
                <a:lnTo>
                  <a:pt x="1937511" y="2721965"/>
                </a:lnTo>
              </a:path>
            </a:pathLst>
          </a:custGeom>
          <a:ln w="6350">
            <a:solidFill>
              <a:srgbClr val="497DBA"/>
            </a:solidFill>
          </a:ln>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27" name="object 35"/>
          <p:cNvSpPr/>
          <p:nvPr/>
        </p:nvSpPr>
        <p:spPr>
          <a:xfrm>
            <a:off x="6476790" y="1582800"/>
            <a:ext cx="3276600" cy="1008000"/>
          </a:xfrm>
          <a:custGeom>
            <a:avLst/>
            <a:gdLst/>
            <a:ahLst/>
            <a:cxnLst/>
            <a:rect l="l" t="t" r="r" b="b"/>
            <a:pathLst>
              <a:path w="3276600" h="1107439">
                <a:moveTo>
                  <a:pt x="0" y="184531"/>
                </a:moveTo>
                <a:lnTo>
                  <a:pt x="6586" y="135496"/>
                </a:lnTo>
                <a:lnTo>
                  <a:pt x="25178" y="91421"/>
                </a:lnTo>
                <a:lnTo>
                  <a:pt x="54022" y="54070"/>
                </a:lnTo>
                <a:lnTo>
                  <a:pt x="91364" y="25207"/>
                </a:lnTo>
                <a:lnTo>
                  <a:pt x="135451" y="6595"/>
                </a:lnTo>
                <a:lnTo>
                  <a:pt x="184530" y="0"/>
                </a:lnTo>
                <a:lnTo>
                  <a:pt x="3091814" y="0"/>
                </a:lnTo>
                <a:lnTo>
                  <a:pt x="3140849" y="6595"/>
                </a:lnTo>
                <a:lnTo>
                  <a:pt x="3184924" y="25207"/>
                </a:lnTo>
                <a:lnTo>
                  <a:pt x="3222275" y="54070"/>
                </a:lnTo>
                <a:lnTo>
                  <a:pt x="3251138" y="91421"/>
                </a:lnTo>
                <a:lnTo>
                  <a:pt x="3269750" y="135496"/>
                </a:lnTo>
                <a:lnTo>
                  <a:pt x="3276346" y="184531"/>
                </a:lnTo>
                <a:lnTo>
                  <a:pt x="3276346" y="922655"/>
                </a:lnTo>
                <a:lnTo>
                  <a:pt x="3269750" y="971734"/>
                </a:lnTo>
                <a:lnTo>
                  <a:pt x="3251138" y="1015821"/>
                </a:lnTo>
                <a:lnTo>
                  <a:pt x="3222275" y="1053163"/>
                </a:lnTo>
                <a:lnTo>
                  <a:pt x="3184924" y="1082007"/>
                </a:lnTo>
                <a:lnTo>
                  <a:pt x="3140849" y="1100599"/>
                </a:lnTo>
                <a:lnTo>
                  <a:pt x="3091814" y="1107186"/>
                </a:lnTo>
                <a:lnTo>
                  <a:pt x="184530" y="1107186"/>
                </a:lnTo>
                <a:lnTo>
                  <a:pt x="135451" y="1100599"/>
                </a:lnTo>
                <a:lnTo>
                  <a:pt x="91364" y="1082007"/>
                </a:lnTo>
                <a:lnTo>
                  <a:pt x="54022" y="1053163"/>
                </a:lnTo>
                <a:lnTo>
                  <a:pt x="25178" y="1015821"/>
                </a:lnTo>
                <a:lnTo>
                  <a:pt x="6586" y="971734"/>
                </a:lnTo>
                <a:lnTo>
                  <a:pt x="0" y="922655"/>
                </a:lnTo>
                <a:lnTo>
                  <a:pt x="0" y="184531"/>
                </a:lnTo>
                <a:close/>
              </a:path>
            </a:pathLst>
          </a:custGeom>
          <a:ln w="25400">
            <a:solidFill>
              <a:srgbClr val="0981A3"/>
            </a:solidFill>
          </a:ln>
        </p:spPr>
        <p:txBody>
          <a:bodyPr wrap="square" lIns="0" tIns="0" rIns="0" bIns="0" rtlCol="0"/>
          <a:lstStyle/>
          <a:p>
            <a:endParaRPr/>
          </a:p>
        </p:txBody>
      </p:sp>
      <p:sp>
        <p:nvSpPr>
          <p:cNvPr id="129" name="object 18"/>
          <p:cNvSpPr/>
          <p:nvPr/>
        </p:nvSpPr>
        <p:spPr>
          <a:xfrm>
            <a:off x="1981200" y="855928"/>
            <a:ext cx="8229600" cy="612000"/>
          </a:xfrm>
          <a:prstGeom prst="roundRect">
            <a:avLst/>
          </a:prstGeom>
          <a:solidFill>
            <a:schemeClr val="accent3">
              <a:lumMod val="40000"/>
              <a:lumOff val="60000"/>
            </a:schemeClr>
          </a:solidFill>
          <a:effectLst>
            <a:outerShdw blurRad="50800" dist="38100" dir="2700000" algn="tl" rotWithShape="0">
              <a:prstClr val="black">
                <a:alpha val="40000"/>
              </a:prstClr>
            </a:outerShdw>
          </a:effectLst>
        </p:spPr>
        <p:txBody>
          <a:bodyPr wrap="square" lIns="0" tIns="0" rIns="0" bIns="0" rtlCol="0"/>
          <a:lstStyle/>
          <a:p>
            <a:endParaRPr/>
          </a:p>
        </p:txBody>
      </p:sp>
      <p:sp>
        <p:nvSpPr>
          <p:cNvPr id="130" name="object 25"/>
          <p:cNvSpPr txBox="1"/>
          <p:nvPr/>
        </p:nvSpPr>
        <p:spPr>
          <a:xfrm>
            <a:off x="2057400" y="855929"/>
            <a:ext cx="8153400" cy="628377"/>
          </a:xfrm>
          <a:prstGeom prst="rect">
            <a:avLst/>
          </a:prstGeom>
          <a:solidFill>
            <a:schemeClr val="accent3">
              <a:lumMod val="40000"/>
              <a:lumOff val="60000"/>
            </a:schemeClr>
          </a:solidFill>
        </p:spPr>
        <p:txBody>
          <a:bodyPr vert="horz" wrap="square" lIns="0" tIns="12700" rIns="0" bIns="0" rtlCol="0">
            <a:spAutoFit/>
          </a:bodyPr>
          <a:lstStyle/>
          <a:p>
            <a:pPr marL="12700" algn="ctr">
              <a:lnSpc>
                <a:spcPct val="100000"/>
              </a:lnSpc>
              <a:spcBef>
                <a:spcPts val="100"/>
              </a:spcBef>
            </a:pPr>
            <a:r>
              <a:rPr lang="ru-RU" sz="2000" b="1" spc="-5" dirty="0">
                <a:solidFill>
                  <a:srgbClr val="002060"/>
                </a:solidFill>
                <a:latin typeface="Calibri" panose="020F0502020204030204" pitchFamily="34" charset="0"/>
                <a:cs typeface="Calibri" panose="020F0502020204030204" pitchFamily="34" charset="0"/>
              </a:rPr>
              <a:t>СЕТЕВАЯ</a:t>
            </a:r>
            <a:r>
              <a:rPr lang="ru-RU" sz="2000" b="1" spc="-40" dirty="0">
                <a:solidFill>
                  <a:srgbClr val="002060"/>
                </a:solidFill>
                <a:latin typeface="Calibri" panose="020F0502020204030204" pitchFamily="34" charset="0"/>
                <a:cs typeface="Calibri" panose="020F0502020204030204" pitchFamily="34" charset="0"/>
              </a:rPr>
              <a:t> </a:t>
            </a:r>
            <a:r>
              <a:rPr lang="ru-RU" sz="2000" b="1" spc="-10" dirty="0">
                <a:solidFill>
                  <a:srgbClr val="002060"/>
                </a:solidFill>
                <a:latin typeface="Calibri" panose="020F0502020204030204" pitchFamily="34" charset="0"/>
                <a:cs typeface="Calibri" panose="020F0502020204030204" pitchFamily="34" charset="0"/>
              </a:rPr>
              <a:t>СТРУКТУРА</a:t>
            </a:r>
            <a:r>
              <a:rPr lang="ru-RU" sz="2000" b="1" spc="-25" dirty="0">
                <a:solidFill>
                  <a:srgbClr val="002060"/>
                </a:solidFill>
                <a:latin typeface="Calibri" panose="020F0502020204030204" pitchFamily="34" charset="0"/>
                <a:cs typeface="Calibri" panose="020F0502020204030204" pitchFamily="34" charset="0"/>
              </a:rPr>
              <a:t> </a:t>
            </a:r>
            <a:br>
              <a:rPr lang="ru-RU" sz="2000" b="1" spc="-25" dirty="0">
                <a:solidFill>
                  <a:srgbClr val="002060"/>
                </a:solidFill>
                <a:latin typeface="Calibri" panose="020F0502020204030204" pitchFamily="34" charset="0"/>
                <a:cs typeface="Calibri" panose="020F0502020204030204" pitchFamily="34" charset="0"/>
              </a:rPr>
            </a:br>
            <a:r>
              <a:rPr lang="ru-RU" sz="2000" b="1" spc="-25" dirty="0">
                <a:solidFill>
                  <a:srgbClr val="002060"/>
                </a:solidFill>
                <a:latin typeface="Calibri" panose="020F0502020204030204" pitchFamily="34" charset="0"/>
                <a:cs typeface="Calibri" panose="020F0502020204030204" pitchFamily="34" charset="0"/>
              </a:rPr>
              <a:t>ОБРАЗОВАТЕЛЬНО-ПРОИЗВОДСТВЕННОГО ЦЕНТРА (</a:t>
            </a:r>
            <a:r>
              <a:rPr lang="ru-RU" sz="2000" b="1" spc="-5" dirty="0">
                <a:solidFill>
                  <a:srgbClr val="002060"/>
                </a:solidFill>
                <a:latin typeface="Calibri" panose="020F0502020204030204" pitchFamily="34" charset="0"/>
                <a:cs typeface="Calibri" panose="020F0502020204030204" pitchFamily="34" charset="0"/>
              </a:rPr>
              <a:t>КЛАСТЕРА)</a:t>
            </a:r>
            <a:endParaRPr lang="ru-RU" sz="2000" dirty="0">
              <a:solidFill>
                <a:srgbClr val="002060"/>
              </a:solidFill>
              <a:latin typeface="Calibri" panose="020F0502020204030204" pitchFamily="34" charset="0"/>
              <a:cs typeface="Calibri" panose="020F0502020204030204" pitchFamily="34" charset="0"/>
            </a:endParaRPr>
          </a:p>
        </p:txBody>
      </p:sp>
      <p:sp>
        <p:nvSpPr>
          <p:cNvPr id="135" name="object 26"/>
          <p:cNvSpPr txBox="1"/>
          <p:nvPr/>
        </p:nvSpPr>
        <p:spPr>
          <a:xfrm>
            <a:off x="1296000" y="1524000"/>
            <a:ext cx="4724400" cy="535403"/>
          </a:xfrm>
          <a:prstGeom prst="rect">
            <a:avLst/>
          </a:prstGeom>
        </p:spPr>
        <p:txBody>
          <a:bodyPr vert="horz" wrap="square" lIns="0" tIns="12065" rIns="0" bIns="0" rtlCol="0">
            <a:spAutoFit/>
          </a:bodyPr>
          <a:lstStyle/>
          <a:p>
            <a:pPr marL="12700">
              <a:lnSpc>
                <a:spcPct val="100000"/>
              </a:lnSpc>
              <a:spcBef>
                <a:spcPts val="95"/>
              </a:spcBef>
            </a:pPr>
            <a:r>
              <a:rPr sz="1600" b="1" spc="-20" dirty="0">
                <a:solidFill>
                  <a:srgbClr val="002060"/>
                </a:solidFill>
                <a:latin typeface="Calibri" panose="020F0502020204030204" pitchFamily="34" charset="0"/>
                <a:cs typeface="Calibri" panose="020F0502020204030204" pitchFamily="34" charset="0"/>
              </a:rPr>
              <a:t>ИНИЦИАТОР</a:t>
            </a:r>
            <a:r>
              <a:rPr lang="ru-RU" sz="1600" b="1" spc="-20" dirty="0">
                <a:solidFill>
                  <a:srgbClr val="002060"/>
                </a:solidFill>
                <a:latin typeface="Calibri" panose="020F0502020204030204" pitchFamily="34" charset="0"/>
                <a:cs typeface="Calibri" panose="020F0502020204030204" pitchFamily="34" charset="0"/>
              </a:rPr>
              <a:t> </a:t>
            </a:r>
            <a:r>
              <a:rPr sz="1600" b="1" spc="-10" dirty="0">
                <a:solidFill>
                  <a:srgbClr val="002060"/>
                </a:solidFill>
                <a:latin typeface="Calibri" panose="020F0502020204030204" pitchFamily="34" charset="0"/>
                <a:cs typeface="Calibri" panose="020F0502020204030204" pitchFamily="34" charset="0"/>
              </a:rPr>
              <a:t>СОЗДАНИЯ</a:t>
            </a:r>
            <a:r>
              <a:rPr sz="1600" b="1" spc="-20" dirty="0">
                <a:solidFill>
                  <a:srgbClr val="002060"/>
                </a:solidFill>
                <a:latin typeface="Calibri" panose="020F0502020204030204" pitchFamily="34" charset="0"/>
                <a:cs typeface="Calibri" panose="020F0502020204030204" pitchFamily="34" charset="0"/>
              </a:rPr>
              <a:t> </a:t>
            </a:r>
            <a:r>
              <a:rPr lang="ru-RU" sz="1600" b="1" spc="-15" dirty="0">
                <a:solidFill>
                  <a:srgbClr val="002060"/>
                </a:solidFill>
                <a:latin typeface="Calibri" panose="020F0502020204030204" pitchFamily="34" charset="0"/>
                <a:cs typeface="Calibri" panose="020F0502020204030204" pitchFamily="34" charset="0"/>
              </a:rPr>
              <a:t>ЦЕНТРА</a:t>
            </a:r>
            <a:r>
              <a:rPr sz="1600" b="1" spc="-15" dirty="0">
                <a:solidFill>
                  <a:srgbClr val="002060"/>
                </a:solidFill>
                <a:latin typeface="Calibri" panose="020F0502020204030204" pitchFamily="34" charset="0"/>
                <a:cs typeface="Calibri" panose="020F0502020204030204" pitchFamily="34" charset="0"/>
              </a:rPr>
              <a:t>:</a:t>
            </a:r>
            <a:endParaRPr sz="1600" dirty="0">
              <a:solidFill>
                <a:srgbClr val="002060"/>
              </a:solidFill>
              <a:latin typeface="Calibri" panose="020F0502020204030204" pitchFamily="34" charset="0"/>
              <a:cs typeface="Calibri" panose="020F0502020204030204" pitchFamily="34" charset="0"/>
            </a:endParaRPr>
          </a:p>
          <a:p>
            <a:pPr marL="12700">
              <a:lnSpc>
                <a:spcPct val="100000"/>
              </a:lnSpc>
              <a:spcBef>
                <a:spcPts val="20"/>
              </a:spcBef>
            </a:pPr>
            <a:r>
              <a:rPr b="1" spc="-10" dirty="0">
                <a:solidFill>
                  <a:srgbClr val="0981A3"/>
                </a:solidFill>
                <a:latin typeface="Calibri" panose="020F0502020204030204" pitchFamily="34" charset="0"/>
                <a:cs typeface="Calibri" panose="020F0502020204030204" pitchFamily="34" charset="0"/>
              </a:rPr>
              <a:t>Правительство</a:t>
            </a:r>
            <a:r>
              <a:rPr b="1" spc="-70" dirty="0">
                <a:solidFill>
                  <a:srgbClr val="0981A3"/>
                </a:solidFill>
                <a:latin typeface="Calibri" panose="020F0502020204030204" pitchFamily="34" charset="0"/>
                <a:cs typeface="Calibri" panose="020F0502020204030204" pitchFamily="34" charset="0"/>
              </a:rPr>
              <a:t> </a:t>
            </a:r>
            <a:r>
              <a:rPr b="1" spc="-10" dirty="0">
                <a:solidFill>
                  <a:srgbClr val="0981A3"/>
                </a:solidFill>
                <a:latin typeface="Calibri" panose="020F0502020204030204" pitchFamily="34" charset="0"/>
                <a:cs typeface="Calibri" panose="020F0502020204030204" pitchFamily="34" charset="0"/>
              </a:rPr>
              <a:t>Ярославской</a:t>
            </a:r>
            <a:r>
              <a:rPr b="1" spc="-50" dirty="0">
                <a:solidFill>
                  <a:srgbClr val="0981A3"/>
                </a:solidFill>
                <a:latin typeface="Calibri" panose="020F0502020204030204" pitchFamily="34" charset="0"/>
                <a:cs typeface="Calibri" panose="020F0502020204030204" pitchFamily="34" charset="0"/>
              </a:rPr>
              <a:t> </a:t>
            </a:r>
            <a:r>
              <a:rPr b="1" spc="-10" dirty="0">
                <a:solidFill>
                  <a:srgbClr val="0981A3"/>
                </a:solidFill>
                <a:latin typeface="Calibri" panose="020F0502020204030204" pitchFamily="34" charset="0"/>
                <a:cs typeface="Calibri" panose="020F0502020204030204" pitchFamily="34" charset="0"/>
              </a:rPr>
              <a:t>области</a:t>
            </a:r>
            <a:endParaRPr dirty="0">
              <a:solidFill>
                <a:srgbClr val="0981A3"/>
              </a:solidFill>
              <a:latin typeface="Calibri" panose="020F0502020204030204" pitchFamily="34" charset="0"/>
              <a:cs typeface="Calibri" panose="020F0502020204030204" pitchFamily="34" charset="0"/>
            </a:endParaRPr>
          </a:p>
        </p:txBody>
      </p:sp>
      <p:sp>
        <p:nvSpPr>
          <p:cNvPr id="138" name="object 27"/>
          <p:cNvSpPr txBox="1"/>
          <p:nvPr/>
        </p:nvSpPr>
        <p:spPr>
          <a:xfrm>
            <a:off x="1296000" y="2057400"/>
            <a:ext cx="4343400" cy="215123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002060"/>
                </a:solidFill>
                <a:cs typeface="Times New Roman" pitchFamily="18" charset="0"/>
              </a:rPr>
              <a:t>ОПОРНЫЕ</a:t>
            </a:r>
            <a:r>
              <a:rPr sz="1600" b="1" spc="-5" dirty="0">
                <a:solidFill>
                  <a:srgbClr val="002060"/>
                </a:solidFill>
                <a:cs typeface="Times New Roman" pitchFamily="18" charset="0"/>
              </a:rPr>
              <a:t> </a:t>
            </a:r>
            <a:r>
              <a:rPr sz="1600" b="1" spc="-10" dirty="0">
                <a:solidFill>
                  <a:srgbClr val="002060"/>
                </a:solidFill>
                <a:cs typeface="Calibri" panose="020F0502020204030204" pitchFamily="34" charset="0"/>
              </a:rPr>
              <a:t>ПРЕДПРИЯТИЯ</a:t>
            </a:r>
            <a:r>
              <a:rPr sz="1600" b="1" spc="-10" dirty="0">
                <a:solidFill>
                  <a:srgbClr val="002060"/>
                </a:solidFill>
                <a:cs typeface="Times New Roman" pitchFamily="18" charset="0"/>
              </a:rPr>
              <a:t>:</a:t>
            </a:r>
            <a:endParaRPr sz="1600" dirty="0">
              <a:solidFill>
                <a:srgbClr val="002060"/>
              </a:solidFill>
              <a:cs typeface="Times New Roman" pitchFamily="18" charset="0"/>
            </a:endParaRPr>
          </a:p>
          <a:p>
            <a:pPr marL="285750" indent="-216000">
              <a:buFont typeface="Wingdings" panose="05000000000000000000" pitchFamily="2" charset="2"/>
              <a:buChar char="§"/>
            </a:pPr>
            <a:r>
              <a:rPr lang="ru-RU" sz="1400" b="1" spc="-10" dirty="0">
                <a:solidFill>
                  <a:srgbClr val="0981A3"/>
                </a:solidFill>
                <a:cs typeface="Times New Roman" pitchFamily="18" charset="0"/>
              </a:rPr>
              <a:t>ООО «Агрофирма Земледелец» </a:t>
            </a:r>
            <a:br>
              <a:rPr lang="ru-RU" sz="1400" b="1" spc="-10" dirty="0">
                <a:solidFill>
                  <a:srgbClr val="0981A3"/>
                </a:solidFill>
                <a:cs typeface="Times New Roman" pitchFamily="18" charset="0"/>
              </a:rPr>
            </a:br>
            <a:r>
              <a:rPr lang="ru-RU" sz="1400" b="1" spc="-20" dirty="0">
                <a:solidFill>
                  <a:srgbClr val="0981A3"/>
                </a:solidFill>
                <a:cs typeface="Times New Roman" pitchFamily="18" charset="0"/>
              </a:rPr>
              <a:t>(обособленное подразделение «Вощажниково»)</a:t>
            </a:r>
          </a:p>
          <a:p>
            <a:pPr marL="298450" indent="-216000" algn="just">
              <a:spcBef>
                <a:spcPts val="600"/>
              </a:spcBef>
              <a:buFont typeface="Wingdings" panose="05000000000000000000" pitchFamily="2" charset="2"/>
              <a:buChar char="§"/>
            </a:pPr>
            <a:r>
              <a:rPr lang="ru-RU" sz="1400" b="1" spc="-10" dirty="0">
                <a:solidFill>
                  <a:srgbClr val="0981A3"/>
                </a:solidFill>
                <a:cs typeface="Times New Roman" pitchFamily="18" charset="0"/>
              </a:rPr>
              <a:t>Тепличный комбинат «Ярославский»</a:t>
            </a:r>
          </a:p>
          <a:p>
            <a:pPr marL="298450" indent="-216000" algn="just">
              <a:spcBef>
                <a:spcPts val="600"/>
              </a:spcBef>
              <a:buFont typeface="Wingdings" panose="05000000000000000000" pitchFamily="2" charset="2"/>
              <a:buChar char="§"/>
            </a:pPr>
            <a:r>
              <a:rPr lang="ru-RU" sz="1400" b="1" spc="-10" dirty="0">
                <a:solidFill>
                  <a:srgbClr val="0981A3"/>
                </a:solidFill>
                <a:cs typeface="Times New Roman" pitchFamily="18" charset="0"/>
              </a:rPr>
              <a:t>ООО «Красный Октябрь»</a:t>
            </a:r>
          </a:p>
          <a:p>
            <a:pPr marL="298450" indent="-216000" algn="just">
              <a:spcBef>
                <a:spcPts val="600"/>
              </a:spcBef>
              <a:buFont typeface="Wingdings" panose="05000000000000000000" pitchFamily="2" charset="2"/>
              <a:buChar char="§"/>
            </a:pPr>
            <a:r>
              <a:rPr lang="ru-RU" sz="1400" b="1" spc="-10" dirty="0">
                <a:solidFill>
                  <a:srgbClr val="0981A3"/>
                </a:solidFill>
                <a:cs typeface="Times New Roman" pitchFamily="18" charset="0"/>
              </a:rPr>
              <a:t>ООО «Красный маяк»</a:t>
            </a:r>
          </a:p>
          <a:p>
            <a:pPr marL="298450" indent="-216000" algn="just">
              <a:lnSpc>
                <a:spcPct val="100000"/>
              </a:lnSpc>
              <a:spcBef>
                <a:spcPts val="600"/>
              </a:spcBef>
              <a:buFont typeface="Wingdings" panose="05000000000000000000" pitchFamily="2" charset="2"/>
              <a:buChar char="§"/>
            </a:pPr>
            <a:r>
              <a:rPr lang="ru-RU" sz="1400" b="1" spc="-10" dirty="0">
                <a:solidFill>
                  <a:srgbClr val="0981A3"/>
                </a:solidFill>
                <a:cs typeface="Times New Roman" pitchFamily="18" charset="0"/>
              </a:rPr>
              <a:t>ЗАО  Агрофирма «</a:t>
            </a:r>
            <a:r>
              <a:rPr lang="ru-RU" sz="1400" b="1" spc="-10" dirty="0" err="1">
                <a:solidFill>
                  <a:srgbClr val="0981A3"/>
                </a:solidFill>
                <a:cs typeface="Times New Roman" pitchFamily="18" charset="0"/>
              </a:rPr>
              <a:t>Пахма</a:t>
            </a:r>
            <a:r>
              <a:rPr lang="ru-RU" sz="1400" b="1" spc="-10" dirty="0">
                <a:solidFill>
                  <a:srgbClr val="0981A3"/>
                </a:solidFill>
                <a:cs typeface="Times New Roman" pitchFamily="18" charset="0"/>
              </a:rPr>
              <a:t>»</a:t>
            </a:r>
          </a:p>
          <a:p>
            <a:pPr marL="298450" indent="-216000" algn="just">
              <a:lnSpc>
                <a:spcPct val="100000"/>
              </a:lnSpc>
              <a:spcBef>
                <a:spcPts val="600"/>
              </a:spcBef>
              <a:buFont typeface="Wingdings" panose="05000000000000000000" pitchFamily="2" charset="2"/>
              <a:buChar char="§"/>
            </a:pPr>
            <a:r>
              <a:rPr lang="ru-RU" sz="1400" b="1" spc="-10" dirty="0">
                <a:solidFill>
                  <a:srgbClr val="0981A3"/>
                </a:solidFill>
                <a:cs typeface="Times New Roman" pitchFamily="18" charset="0"/>
              </a:rPr>
              <a:t>ООО «Новая жизнь»</a:t>
            </a:r>
          </a:p>
        </p:txBody>
      </p:sp>
      <p:sp>
        <p:nvSpPr>
          <p:cNvPr id="139" name="object 29"/>
          <p:cNvSpPr txBox="1"/>
          <p:nvPr/>
        </p:nvSpPr>
        <p:spPr>
          <a:xfrm>
            <a:off x="1296000" y="4267200"/>
            <a:ext cx="4724400" cy="473848"/>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002060"/>
                </a:solidFill>
                <a:latin typeface="Calibri" panose="020F0502020204030204" pitchFamily="34" charset="0"/>
                <a:cs typeface="Calibri" panose="020F0502020204030204" pitchFamily="34" charset="0"/>
              </a:rPr>
              <a:t>БАЗОВЫЙ</a:t>
            </a:r>
            <a:r>
              <a:rPr sz="1600" b="1" spc="-20" dirty="0">
                <a:solidFill>
                  <a:srgbClr val="002060"/>
                </a:solidFill>
                <a:latin typeface="Calibri" panose="020F0502020204030204" pitchFamily="34" charset="0"/>
                <a:cs typeface="Calibri" panose="020F0502020204030204" pitchFamily="34" charset="0"/>
              </a:rPr>
              <a:t> </a:t>
            </a:r>
            <a:r>
              <a:rPr sz="1600" b="1" spc="-15" dirty="0">
                <a:solidFill>
                  <a:srgbClr val="002060"/>
                </a:solidFill>
                <a:latin typeface="Calibri" panose="020F0502020204030204" pitchFamily="34" charset="0"/>
                <a:cs typeface="Calibri" panose="020F0502020204030204" pitchFamily="34" charset="0"/>
              </a:rPr>
              <a:t>КОЛЛЕДЖ:</a:t>
            </a:r>
            <a:endParaRPr sz="1600" dirty="0">
              <a:solidFill>
                <a:srgbClr val="002060"/>
              </a:solidFill>
              <a:latin typeface="Calibri" panose="020F0502020204030204" pitchFamily="34" charset="0"/>
              <a:cs typeface="Calibri" panose="020F0502020204030204" pitchFamily="34" charset="0"/>
            </a:endParaRPr>
          </a:p>
          <a:p>
            <a:pPr marL="12700">
              <a:lnSpc>
                <a:spcPct val="100000"/>
              </a:lnSpc>
              <a:spcBef>
                <a:spcPts val="15"/>
              </a:spcBef>
            </a:pPr>
            <a:r>
              <a:rPr lang="ru-RU" sz="1400" b="1" spc="-10" dirty="0">
                <a:solidFill>
                  <a:srgbClr val="0981A3"/>
                </a:solidFill>
                <a:latin typeface="Calibri" panose="020F0502020204030204" pitchFamily="34" charset="0"/>
                <a:cs typeface="Calibri" panose="020F0502020204030204" pitchFamily="34" charset="0"/>
              </a:rPr>
              <a:t>ГПОАУ ЯО Любимский аграрно-политехнический </a:t>
            </a:r>
            <a:r>
              <a:rPr lang="ru-RU" sz="1400" b="1" spc="-55" dirty="0">
                <a:solidFill>
                  <a:srgbClr val="0981A3"/>
                </a:solidFill>
                <a:latin typeface="Calibri" panose="020F0502020204030204" pitchFamily="34" charset="0"/>
                <a:cs typeface="Calibri" panose="020F0502020204030204" pitchFamily="34" charset="0"/>
              </a:rPr>
              <a:t>колледж</a:t>
            </a:r>
            <a:endParaRPr sz="1400" dirty="0">
              <a:solidFill>
                <a:srgbClr val="0981A3"/>
              </a:solidFill>
              <a:latin typeface="Calibri" panose="020F0502020204030204" pitchFamily="34" charset="0"/>
              <a:cs typeface="Calibri" panose="020F0502020204030204" pitchFamily="34" charset="0"/>
            </a:endParaRPr>
          </a:p>
        </p:txBody>
      </p:sp>
      <p:sp>
        <p:nvSpPr>
          <p:cNvPr id="140" name="object 30"/>
          <p:cNvSpPr txBox="1"/>
          <p:nvPr/>
        </p:nvSpPr>
        <p:spPr>
          <a:xfrm>
            <a:off x="1296000" y="4712494"/>
            <a:ext cx="5669609" cy="1997342"/>
          </a:xfrm>
          <a:prstGeom prst="rect">
            <a:avLst/>
          </a:prstGeom>
        </p:spPr>
        <p:txBody>
          <a:bodyPr vert="horz" wrap="square" lIns="0" tIns="12065" rIns="0" bIns="0" rtlCol="0">
            <a:spAutoFit/>
          </a:bodyPr>
          <a:lstStyle/>
          <a:p>
            <a:pPr marL="12700">
              <a:lnSpc>
                <a:spcPct val="100000"/>
              </a:lnSpc>
              <a:spcBef>
                <a:spcPts val="600"/>
              </a:spcBef>
            </a:pPr>
            <a:r>
              <a:rPr sz="1600" b="1" spc="-10" dirty="0">
                <a:solidFill>
                  <a:srgbClr val="002060"/>
                </a:solidFill>
                <a:cs typeface="Times New Roman" pitchFamily="18" charset="0"/>
              </a:rPr>
              <a:t>КОЛЛЕДЖИ-СЕТЕВЫЕ</a:t>
            </a:r>
            <a:r>
              <a:rPr sz="1600" b="1" spc="15" dirty="0">
                <a:solidFill>
                  <a:srgbClr val="002060"/>
                </a:solidFill>
                <a:cs typeface="Times New Roman" pitchFamily="18" charset="0"/>
              </a:rPr>
              <a:t> </a:t>
            </a:r>
            <a:r>
              <a:rPr sz="1600" b="1" spc="-10" dirty="0">
                <a:solidFill>
                  <a:srgbClr val="002060"/>
                </a:solidFill>
                <a:cs typeface="Calibri" panose="020F0502020204030204" pitchFamily="34" charset="0"/>
              </a:rPr>
              <a:t>ПАРТНЕРЫ</a:t>
            </a:r>
            <a:r>
              <a:rPr sz="2000" b="1" spc="-10" dirty="0">
                <a:solidFill>
                  <a:srgbClr val="002060"/>
                </a:solidFill>
                <a:cs typeface="Times New Roman" pitchFamily="18" charset="0"/>
              </a:rPr>
              <a:t>:</a:t>
            </a:r>
            <a:endParaRPr sz="2000" dirty="0">
              <a:solidFill>
                <a:srgbClr val="002060"/>
              </a:solidFill>
              <a:cs typeface="Times New Roman" pitchFamily="18" charset="0"/>
            </a:endParaRPr>
          </a:p>
          <a:p>
            <a:pPr marL="12700" marR="699770"/>
            <a:r>
              <a:rPr lang="ru-RU" sz="1400" b="1" spc="-10" dirty="0">
                <a:solidFill>
                  <a:srgbClr val="0981A3"/>
                </a:solidFill>
                <a:cs typeface="Times New Roman" pitchFamily="18" charset="0"/>
              </a:rPr>
              <a:t>ГПОАУ ЯО Ростовский колледж отраслевых технологий</a:t>
            </a:r>
            <a:endParaRPr sz="1400" dirty="0">
              <a:solidFill>
                <a:srgbClr val="0981A3"/>
              </a:solidFill>
              <a:cs typeface="Times New Roman" pitchFamily="18" charset="0"/>
            </a:endParaRPr>
          </a:p>
          <a:p>
            <a:pPr marL="12700" marR="155575">
              <a:spcBef>
                <a:spcPts val="600"/>
              </a:spcBef>
            </a:pPr>
            <a:r>
              <a:rPr lang="ru-RU" sz="1400" b="1" spc="-10" dirty="0">
                <a:solidFill>
                  <a:srgbClr val="0981A3"/>
                </a:solidFill>
                <a:cs typeface="Times New Roman" pitchFamily="18" charset="0"/>
              </a:rPr>
              <a:t>ГПОАУ ЯО Угличский аграрно-политехнический колледж</a:t>
            </a:r>
          </a:p>
          <a:p>
            <a:pPr marL="12700" marR="155575">
              <a:spcBef>
                <a:spcPts val="600"/>
              </a:spcBef>
            </a:pPr>
            <a:r>
              <a:rPr lang="ru-RU" sz="1400" b="1" spc="-10" dirty="0">
                <a:solidFill>
                  <a:srgbClr val="0981A3"/>
                </a:solidFill>
                <a:cs typeface="Times New Roman" pitchFamily="18" charset="0"/>
              </a:rPr>
              <a:t>ГПОУ ЯО Борисоглебский политехнический колледж</a:t>
            </a:r>
          </a:p>
          <a:p>
            <a:pPr marL="12700" marR="155575">
              <a:spcBef>
                <a:spcPts val="600"/>
              </a:spcBef>
            </a:pPr>
            <a:r>
              <a:rPr lang="ru-RU" sz="1400" b="1" spc="-10" dirty="0">
                <a:solidFill>
                  <a:srgbClr val="0981A3"/>
                </a:solidFill>
                <a:cs typeface="Times New Roman" pitchFamily="18" charset="0"/>
              </a:rPr>
              <a:t>ГПОУ ЯО </a:t>
            </a:r>
            <a:r>
              <a:rPr lang="ru-RU" sz="1400" b="1" spc="-10" dirty="0" err="1">
                <a:solidFill>
                  <a:srgbClr val="0981A3"/>
                </a:solidFill>
                <a:cs typeface="Times New Roman" pitchFamily="18" charset="0"/>
              </a:rPr>
              <a:t>Мышкинский</a:t>
            </a:r>
            <a:r>
              <a:rPr lang="ru-RU" sz="1400" b="1" spc="-10" dirty="0">
                <a:solidFill>
                  <a:srgbClr val="0981A3"/>
                </a:solidFill>
                <a:cs typeface="Times New Roman" pitchFamily="18" charset="0"/>
              </a:rPr>
              <a:t> политехнический колледж</a:t>
            </a:r>
          </a:p>
          <a:p>
            <a:pPr marL="12700" marR="155575">
              <a:spcBef>
                <a:spcPts val="600"/>
              </a:spcBef>
            </a:pPr>
            <a:r>
              <a:rPr lang="ru-RU" sz="1400" b="1" spc="-10" dirty="0">
                <a:solidFill>
                  <a:srgbClr val="0981A3"/>
                </a:solidFill>
                <a:cs typeface="Times New Roman" pitchFamily="18" charset="0"/>
              </a:rPr>
              <a:t>ГПОУ ЯО Великосельский аграрный колледж</a:t>
            </a:r>
          </a:p>
          <a:p>
            <a:pPr marL="12700" marR="155575">
              <a:spcBef>
                <a:spcPts val="600"/>
              </a:spcBef>
            </a:pPr>
            <a:r>
              <a:rPr lang="ru-RU" sz="1400" b="1" spc="-10" dirty="0">
                <a:solidFill>
                  <a:srgbClr val="0981A3"/>
                </a:solidFill>
                <a:cs typeface="Times New Roman" pitchFamily="18" charset="0"/>
              </a:rPr>
              <a:t>ГПОУ ЯО </a:t>
            </a:r>
            <a:r>
              <a:rPr lang="ru-RU" sz="1400" b="1" spc="-10" dirty="0" err="1">
                <a:solidFill>
                  <a:srgbClr val="0981A3"/>
                </a:solidFill>
                <a:cs typeface="Times New Roman" pitchFamily="18" charset="0"/>
              </a:rPr>
              <a:t>Тутаевский</a:t>
            </a:r>
            <a:r>
              <a:rPr lang="ru-RU" sz="1400" b="1" spc="-10" dirty="0">
                <a:solidFill>
                  <a:srgbClr val="0981A3"/>
                </a:solidFill>
                <a:cs typeface="Times New Roman" pitchFamily="18" charset="0"/>
              </a:rPr>
              <a:t> политехнический техникум</a:t>
            </a:r>
            <a:endParaRPr sz="1400" dirty="0">
              <a:solidFill>
                <a:srgbClr val="0981A3"/>
              </a:solidFill>
              <a:cs typeface="Times New Roman" pitchFamily="18" charset="0"/>
            </a:endParaRPr>
          </a:p>
        </p:txBody>
      </p:sp>
      <p:pic>
        <p:nvPicPr>
          <p:cNvPr id="48" name="Picture 3" descr="C:\Users\Comp2\Downloads\+++С прозрачным фоном и белым кругом.png"/>
          <p:cNvPicPr>
            <a:picLocks noChangeAspect="1" noChangeArrowheads="1"/>
          </p:cNvPicPr>
          <p:nvPr/>
        </p:nvPicPr>
        <p:blipFill>
          <a:blip r:embed="rId3" cstate="print"/>
          <a:srcRect/>
          <a:stretch>
            <a:fillRect/>
          </a:stretch>
        </p:blipFill>
        <p:spPr bwMode="auto">
          <a:xfrm>
            <a:off x="10428840" y="891216"/>
            <a:ext cx="540000" cy="540000"/>
          </a:xfrm>
          <a:prstGeom prst="rect">
            <a:avLst/>
          </a:prstGeom>
          <a:noFill/>
        </p:spPr>
      </p:pic>
      <p:grpSp>
        <p:nvGrpSpPr>
          <p:cNvPr id="49" name="object 23"/>
          <p:cNvGrpSpPr/>
          <p:nvPr/>
        </p:nvGrpSpPr>
        <p:grpSpPr>
          <a:xfrm>
            <a:off x="1223160" y="838200"/>
            <a:ext cx="540000" cy="540000"/>
            <a:chOff x="179514" y="980694"/>
            <a:chExt cx="1371600" cy="1386840"/>
          </a:xfrm>
        </p:grpSpPr>
        <p:pic>
          <p:nvPicPr>
            <p:cNvPr id="50" name="object 24"/>
            <p:cNvPicPr/>
            <p:nvPr/>
          </p:nvPicPr>
          <p:blipFill>
            <a:blip r:embed="rId4" cstate="print"/>
            <a:stretch>
              <a:fillRect/>
            </a:stretch>
          </p:blipFill>
          <p:spPr>
            <a:xfrm>
              <a:off x="179514" y="980694"/>
              <a:ext cx="1371600" cy="1386713"/>
            </a:xfrm>
            <a:prstGeom prst="rect">
              <a:avLst/>
            </a:prstGeom>
          </p:spPr>
        </p:pic>
        <p:sp>
          <p:nvSpPr>
            <p:cNvPr id="51" name="object 25"/>
            <p:cNvSpPr/>
            <p:nvPr/>
          </p:nvSpPr>
          <p:spPr>
            <a:xfrm>
              <a:off x="611555" y="1674037"/>
              <a:ext cx="254000" cy="243204"/>
            </a:xfrm>
            <a:custGeom>
              <a:avLst/>
              <a:gdLst/>
              <a:ahLst/>
              <a:cxnLst/>
              <a:rect l="l" t="t" r="r" b="b"/>
              <a:pathLst>
                <a:path w="254000" h="243205">
                  <a:moveTo>
                    <a:pt x="253745" y="0"/>
                  </a:moveTo>
                  <a:lnTo>
                    <a:pt x="0" y="0"/>
                  </a:lnTo>
                  <a:lnTo>
                    <a:pt x="0" y="242773"/>
                  </a:lnTo>
                  <a:lnTo>
                    <a:pt x="253745" y="242773"/>
                  </a:lnTo>
                  <a:lnTo>
                    <a:pt x="253745" y="0"/>
                  </a:lnTo>
                  <a:close/>
                </a:path>
              </a:pathLst>
            </a:custGeom>
            <a:solidFill>
              <a:srgbClr val="FFFFFF"/>
            </a:solidFill>
          </p:spPr>
          <p:txBody>
            <a:bodyPr wrap="square" lIns="0" tIns="0" rIns="0" bIns="0" rtlCol="0"/>
            <a:lstStyle/>
            <a:p>
              <a:endParaRPr dirty="0">
                <a:solidFill>
                  <a:prstClr val="black"/>
                </a:solidFill>
              </a:endParaRPr>
            </a:p>
          </p:txBody>
        </p:sp>
      </p:grpSp>
      <p:pic>
        <p:nvPicPr>
          <p:cNvPr id="40" name="Picture 2" descr="https://sun9-79.userapi.com/impg/buornYRawoJ6ledC5WprEYz_pzG8aSkgIj1ZLw/yDFOg1ZqpVo.jpg?size=320x320&amp;quality=95&amp;sign=67c09f735156bf475737b0622211140a&amp;c_uniq_tag=xlMuISbLcZOeOtF9ofaWvPreKlgTl4hyuXF64bHPq8M&amp;type=album">
            <a:extLst>
              <a:ext uri="{FF2B5EF4-FFF2-40B4-BE49-F238E27FC236}">
                <a16:creationId xmlns:a16="http://schemas.microsoft.com/office/drawing/2014/main" id="{69DB3FAB-87ED-4159-A3E3-6CF647F48556}"/>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2680" y="2286000"/>
            <a:ext cx="440320" cy="468000"/>
          </a:xfrm>
          <a:prstGeom prst="rect">
            <a:avLst/>
          </a:prstGeom>
          <a:noFill/>
        </p:spPr>
      </p:pic>
      <p:pic>
        <p:nvPicPr>
          <p:cNvPr id="41" name="Picture 4" descr="http://rusteplica.ru/wp-content/uploads/2018/08/tk-yar-logo.jpg">
            <a:extLst>
              <a:ext uri="{FF2B5EF4-FFF2-40B4-BE49-F238E27FC236}">
                <a16:creationId xmlns:a16="http://schemas.microsoft.com/office/drawing/2014/main" id="{3DC94B22-D3F9-4E7D-AD83-2A764BF72B30}"/>
              </a:ext>
            </a:extLst>
          </p:cNvPr>
          <p:cNvPicPr>
            <a:picLocks noChangeAspect="1" noChangeArrowheads="1"/>
          </p:cNvPicPr>
          <p:nvPr/>
        </p:nvPicPr>
        <p:blipFill>
          <a:blip r:embed="rId6" cstate="print"/>
          <a:srcRect/>
          <a:stretch>
            <a:fillRect/>
          </a:stretch>
        </p:blipFill>
        <p:spPr bwMode="auto">
          <a:xfrm>
            <a:off x="772516" y="2743200"/>
            <a:ext cx="294284" cy="288000"/>
          </a:xfrm>
          <a:prstGeom prst="rect">
            <a:avLst/>
          </a:prstGeom>
          <a:noFill/>
        </p:spPr>
      </p:pic>
      <p:pic>
        <p:nvPicPr>
          <p:cNvPr id="43" name="Рисунок 42">
            <a:extLst>
              <a:ext uri="{FF2B5EF4-FFF2-40B4-BE49-F238E27FC236}">
                <a16:creationId xmlns:a16="http://schemas.microsoft.com/office/drawing/2014/main" id="{C5D3D1D1-049A-4D54-85C2-F26AE0A32C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175" y="3352800"/>
            <a:ext cx="305612" cy="288000"/>
          </a:xfrm>
          <a:prstGeom prst="rect">
            <a:avLst/>
          </a:prstGeom>
        </p:spPr>
      </p:pic>
      <p:pic>
        <p:nvPicPr>
          <p:cNvPr id="5" name="Рисунок 4">
            <a:extLst>
              <a:ext uri="{FF2B5EF4-FFF2-40B4-BE49-F238E27FC236}">
                <a16:creationId xmlns:a16="http://schemas.microsoft.com/office/drawing/2014/main" id="{2C0CBF4C-338E-4233-B58A-0A7A5CEF80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4432" y="3048000"/>
            <a:ext cx="361129" cy="288000"/>
          </a:xfrm>
          <a:prstGeom prst="rect">
            <a:avLst/>
          </a:prstGeom>
        </p:spPr>
      </p:pic>
      <p:pic>
        <p:nvPicPr>
          <p:cNvPr id="47" name="Рисунок 46">
            <a:extLst>
              <a:ext uri="{FF2B5EF4-FFF2-40B4-BE49-F238E27FC236}">
                <a16:creationId xmlns:a16="http://schemas.microsoft.com/office/drawing/2014/main" id="{FF021843-4E3C-45D9-8A15-9A80D317507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8000" y="5580000"/>
            <a:ext cx="288000" cy="266484"/>
          </a:xfrm>
          <a:prstGeom prst="rect">
            <a:avLst/>
          </a:prstGeom>
        </p:spPr>
      </p:pic>
      <p:pic>
        <p:nvPicPr>
          <p:cNvPr id="52" name="Рисунок 51">
            <a:extLst>
              <a:ext uri="{FF2B5EF4-FFF2-40B4-BE49-F238E27FC236}">
                <a16:creationId xmlns:a16="http://schemas.microsoft.com/office/drawing/2014/main" id="{7CC0A1D8-6785-4003-A1EB-7BEEA7FB019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4000" y="5832000"/>
            <a:ext cx="396000" cy="396000"/>
          </a:xfrm>
          <a:prstGeom prst="rect">
            <a:avLst/>
          </a:prstGeom>
        </p:spPr>
      </p:pic>
      <p:pic>
        <p:nvPicPr>
          <p:cNvPr id="53" name="Рисунок 52">
            <a:extLst>
              <a:ext uri="{FF2B5EF4-FFF2-40B4-BE49-F238E27FC236}">
                <a16:creationId xmlns:a16="http://schemas.microsoft.com/office/drawing/2014/main" id="{4267325A-329D-40C4-9C43-0AA730A6E20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7058" t="14135" r="12414" b="14754"/>
          <a:stretch/>
        </p:blipFill>
        <p:spPr>
          <a:xfrm>
            <a:off x="838200" y="6192000"/>
            <a:ext cx="252000" cy="254083"/>
          </a:xfrm>
          <a:prstGeom prst="rect">
            <a:avLst/>
          </a:prstGeom>
        </p:spPr>
      </p:pic>
      <p:pic>
        <p:nvPicPr>
          <p:cNvPr id="54" name="Picture 4" descr="Ростовский колледж отраслевых технологий">
            <a:extLst>
              <a:ext uri="{FF2B5EF4-FFF2-40B4-BE49-F238E27FC236}">
                <a16:creationId xmlns:a16="http://schemas.microsoft.com/office/drawing/2014/main" id="{A721EF17-F33C-4EB5-ACEA-F2018C800BDD}"/>
              </a:ext>
            </a:extLst>
          </p:cNvPr>
          <p:cNvPicPr>
            <a:picLocks noChangeAspect="1" noChangeArrowheads="1"/>
          </p:cNvPicPr>
          <p:nvPr/>
        </p:nvPicPr>
        <p:blipFill>
          <a:blip r:embed="rId12" cstate="print"/>
          <a:srcRect/>
          <a:stretch>
            <a:fillRect/>
          </a:stretch>
        </p:blipFill>
        <p:spPr bwMode="auto">
          <a:xfrm>
            <a:off x="809508" y="4969800"/>
            <a:ext cx="325120" cy="288000"/>
          </a:xfrm>
          <a:prstGeom prst="rect">
            <a:avLst/>
          </a:prstGeom>
          <a:noFill/>
        </p:spPr>
      </p:pic>
      <p:pic>
        <p:nvPicPr>
          <p:cNvPr id="7" name="Рисунок 6">
            <a:extLst>
              <a:ext uri="{FF2B5EF4-FFF2-40B4-BE49-F238E27FC236}">
                <a16:creationId xmlns:a16="http://schemas.microsoft.com/office/drawing/2014/main" id="{537F695A-D7DE-42CC-89D8-3F0FA2AA32C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4236" y="4345048"/>
            <a:ext cx="396000" cy="396000"/>
          </a:xfrm>
          <a:prstGeom prst="rect">
            <a:avLst/>
          </a:prstGeom>
        </p:spPr>
      </p:pic>
      <p:pic>
        <p:nvPicPr>
          <p:cNvPr id="46" name="Picture 2">
            <a:extLst>
              <a:ext uri="{FF2B5EF4-FFF2-40B4-BE49-F238E27FC236}">
                <a16:creationId xmlns:a16="http://schemas.microsoft.com/office/drawing/2014/main" id="{1A18F0CD-21B5-47E1-815D-D90E456E85C5}"/>
              </a:ext>
            </a:extLst>
          </p:cNvPr>
          <p:cNvPicPr>
            <a:picLocks noChangeAspect="1" noChangeArrowheads="1"/>
          </p:cNvPicPr>
          <p:nvPr/>
        </p:nvPicPr>
        <p:blipFill>
          <a:blip r:embed="rId14" cstate="print"/>
          <a:srcRect l="4147" t="12422" r="76483" b="61984"/>
          <a:stretch>
            <a:fillRect/>
          </a:stretch>
        </p:blipFill>
        <p:spPr bwMode="auto">
          <a:xfrm>
            <a:off x="797798" y="5256000"/>
            <a:ext cx="355598" cy="288000"/>
          </a:xfrm>
          <a:prstGeom prst="rect">
            <a:avLst/>
          </a:prstGeom>
          <a:noFill/>
          <a:ln w="9525">
            <a:noFill/>
            <a:miter lim="800000"/>
            <a:headEnd/>
            <a:tailEnd/>
          </a:ln>
        </p:spPr>
      </p:pic>
      <p:pic>
        <p:nvPicPr>
          <p:cNvPr id="55" name="Picture 3" descr="C:\Users\1\Desktop\Презентация_Лобода\logo.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0000" y="1485600"/>
            <a:ext cx="362880" cy="648000"/>
          </a:xfrm>
          <a:prstGeom prst="rect">
            <a:avLst/>
          </a:prstGeom>
          <a:noFill/>
          <a:extLst>
            <a:ext uri="{909E8E84-426E-40DD-AFC4-6F175D3DCCD1}">
              <a14:hiddenFill xmlns:a14="http://schemas.microsoft.com/office/drawing/2010/main">
                <a:solidFill>
                  <a:srgbClr val="FFFFFF"/>
                </a:solidFill>
              </a14:hiddenFill>
            </a:ext>
          </a:extLst>
        </p:spPr>
      </p:pic>
      <p:pic>
        <p:nvPicPr>
          <p:cNvPr id="56" name="Рисунок 55">
            <a:extLst>
              <a:ext uri="{FF2B5EF4-FFF2-40B4-BE49-F238E27FC236}">
                <a16:creationId xmlns:a16="http://schemas.microsoft.com/office/drawing/2014/main" id="{6D486716-3CC0-46D1-AC29-211BA7AEB2A9}"/>
              </a:ext>
            </a:extLst>
          </p:cNvPr>
          <p:cNvPicPr>
            <a:picLocks noChangeAspect="1"/>
          </p:cNvPicPr>
          <p:nvPr/>
        </p:nvPicPr>
        <p:blipFill>
          <a:blip r:embed="rId16"/>
          <a:stretch>
            <a:fillRect/>
          </a:stretch>
        </p:blipFill>
        <p:spPr>
          <a:xfrm>
            <a:off x="811051" y="3657600"/>
            <a:ext cx="288615" cy="252000"/>
          </a:xfrm>
          <a:prstGeom prst="rect">
            <a:avLst/>
          </a:prstGeom>
        </p:spPr>
      </p:pic>
      <p:pic>
        <p:nvPicPr>
          <p:cNvPr id="58" name="Рисунок 57">
            <a:extLst>
              <a:ext uri="{FF2B5EF4-FFF2-40B4-BE49-F238E27FC236}">
                <a16:creationId xmlns:a16="http://schemas.microsoft.com/office/drawing/2014/main" id="{27AFA515-B7FC-44D4-B0D1-BDD2C0042A3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6236" y="3909250"/>
            <a:ext cx="288000" cy="288000"/>
          </a:xfrm>
          <a:prstGeom prst="rect">
            <a:avLst/>
          </a:prstGeom>
        </p:spPr>
      </p:pic>
      <p:pic>
        <p:nvPicPr>
          <p:cNvPr id="57" name="Picture 4" descr="C:\Users\Ресурс\Desktop\презентация Гудков\тут.gi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8800" y="6462000"/>
            <a:ext cx="252000" cy="262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640" y="126238"/>
            <a:ext cx="860959" cy="538353"/>
          </a:xfrm>
          <a:prstGeom prst="rect">
            <a:avLst/>
          </a:prstGeom>
        </p:spPr>
        <p:txBody>
          <a:bodyPr vert="horz" wrap="square" lIns="0" tIns="22860" rIns="0" bIns="0" rtlCol="0">
            <a:spAutoFit/>
          </a:bodyPr>
          <a:lstStyle/>
          <a:p>
            <a:pPr marL="12700" marR="5080" lvl="0" algn="just">
              <a:lnSpc>
                <a:spcPct val="92600"/>
              </a:lnSpc>
              <a:spcBef>
                <a:spcPts val="180"/>
              </a:spcBef>
            </a:pPr>
            <a:r>
              <a:rPr lang="ru-RU" sz="900" b="1" spc="-10" dirty="0">
                <a:solidFill>
                  <a:srgbClr val="FFFFFF"/>
                </a:solidFill>
                <a:cs typeface="Calibri"/>
              </a:rPr>
              <a:t>МИНИСТЕРСТВО</a:t>
            </a:r>
            <a:r>
              <a:rPr lang="ru-RU" sz="900" b="1" dirty="0">
                <a:solidFill>
                  <a:srgbClr val="FFFFFF"/>
                </a:solidFill>
                <a:cs typeface="Calibri"/>
              </a:rPr>
              <a:t>  ОБ</a:t>
            </a:r>
            <a:r>
              <a:rPr lang="ru-RU" sz="900" b="1" spc="-5" dirty="0">
                <a:solidFill>
                  <a:srgbClr val="FFFFFF"/>
                </a:solidFill>
                <a:cs typeface="Calibri"/>
              </a:rPr>
              <a:t>РА</a:t>
            </a:r>
            <a:r>
              <a:rPr lang="ru-RU" sz="900" b="1" dirty="0">
                <a:solidFill>
                  <a:srgbClr val="FFFFFF"/>
                </a:solidFill>
                <a:cs typeface="Calibri"/>
              </a:rPr>
              <a:t>ЗОВ</a:t>
            </a:r>
            <a:r>
              <a:rPr lang="ru-RU" sz="900" b="1" spc="-5" dirty="0">
                <a:solidFill>
                  <a:srgbClr val="FFFFFF"/>
                </a:solidFill>
                <a:cs typeface="Calibri"/>
              </a:rPr>
              <a:t>АН</a:t>
            </a:r>
            <a:r>
              <a:rPr lang="ru-RU" sz="900" b="1" dirty="0">
                <a:solidFill>
                  <a:srgbClr val="FFFFFF"/>
                </a:solidFill>
                <a:cs typeface="Calibri"/>
              </a:rPr>
              <a:t>ИЯ  </a:t>
            </a:r>
            <a:r>
              <a:rPr lang="ru-RU" sz="900" b="1" spc="-5" dirty="0">
                <a:solidFill>
                  <a:srgbClr val="FFFFFF"/>
                </a:solidFill>
                <a:cs typeface="Calibri"/>
              </a:rPr>
              <a:t>ЯР</a:t>
            </a:r>
            <a:r>
              <a:rPr lang="ru-RU" sz="900" b="1" dirty="0">
                <a:solidFill>
                  <a:srgbClr val="FFFFFF"/>
                </a:solidFill>
                <a:cs typeface="Calibri"/>
              </a:rPr>
              <a:t>ОСЛ</a:t>
            </a:r>
            <a:r>
              <a:rPr lang="ru-RU" sz="900" b="1" spc="-10" dirty="0">
                <a:solidFill>
                  <a:srgbClr val="FFFFFF"/>
                </a:solidFill>
                <a:cs typeface="Calibri"/>
              </a:rPr>
              <a:t>А</a:t>
            </a:r>
            <a:r>
              <a:rPr lang="ru-RU" sz="900" b="1" dirty="0">
                <a:solidFill>
                  <a:srgbClr val="FFFFFF"/>
                </a:solidFill>
                <a:cs typeface="Calibri"/>
              </a:rPr>
              <a:t>ВС</a:t>
            </a:r>
            <a:r>
              <a:rPr lang="ru-RU" sz="900" b="1" spc="-5" dirty="0">
                <a:solidFill>
                  <a:srgbClr val="FFFFFF"/>
                </a:solidFill>
                <a:cs typeface="Calibri"/>
              </a:rPr>
              <a:t>К</a:t>
            </a:r>
            <a:r>
              <a:rPr lang="ru-RU" sz="900" b="1" dirty="0">
                <a:solidFill>
                  <a:srgbClr val="FFFFFF"/>
                </a:solidFill>
                <a:cs typeface="Calibri"/>
              </a:rPr>
              <a:t>ОЙ  </a:t>
            </a:r>
            <a:r>
              <a:rPr lang="ru-RU" sz="900" b="1" spc="-5" dirty="0">
                <a:solidFill>
                  <a:srgbClr val="FFFFFF"/>
                </a:solidFill>
                <a:cs typeface="Calibri"/>
              </a:rPr>
              <a:t>ОБЛАСТИ</a:t>
            </a:r>
            <a:endParaRPr lang="ru-RU" sz="900" dirty="0">
              <a:solidFill>
                <a:prstClr val="black"/>
              </a:solidFill>
              <a:cs typeface="Calibri"/>
            </a:endParaRPr>
          </a:p>
        </p:txBody>
      </p:sp>
      <p:sp>
        <p:nvSpPr>
          <p:cNvPr id="3" name="object 3"/>
          <p:cNvSpPr txBox="1"/>
          <p:nvPr/>
        </p:nvSpPr>
        <p:spPr>
          <a:xfrm>
            <a:off x="7054722" y="67357"/>
            <a:ext cx="4836795" cy="584835"/>
          </a:xfrm>
          <a:prstGeom prst="rect">
            <a:avLst/>
          </a:prstGeom>
        </p:spPr>
        <p:txBody>
          <a:bodyPr vert="horz" wrap="square" lIns="0" tIns="69850" rIns="0" bIns="0" rtlCol="0">
            <a:spAutoFit/>
          </a:bodyPr>
          <a:lstStyle/>
          <a:p>
            <a:pPr marL="12700">
              <a:lnSpc>
                <a:spcPct val="100000"/>
              </a:lnSpc>
              <a:spcBef>
                <a:spcPts val="550"/>
              </a:spcBef>
            </a:pPr>
            <a:r>
              <a:rPr sz="1200" b="1" spc="-5" dirty="0">
                <a:solidFill>
                  <a:srgbClr val="FFFFFF"/>
                </a:solidFill>
                <a:latin typeface="Calibri"/>
                <a:cs typeface="Calibri"/>
              </a:rPr>
              <a:t>СРЕДНЕЕ</a:t>
            </a:r>
            <a:r>
              <a:rPr sz="1200" b="1" spc="25" dirty="0">
                <a:solidFill>
                  <a:srgbClr val="FFFFFF"/>
                </a:solidFill>
                <a:latin typeface="Calibri"/>
                <a:cs typeface="Calibri"/>
              </a:rPr>
              <a:t> </a:t>
            </a:r>
            <a:r>
              <a:rPr sz="1200" b="1" spc="-5" dirty="0">
                <a:solidFill>
                  <a:srgbClr val="FFFFFF"/>
                </a:solidFill>
                <a:latin typeface="Calibri"/>
                <a:cs typeface="Calibri"/>
              </a:rPr>
              <a:t>ПРОФЕССИОНАЛЬНОЕ</a:t>
            </a:r>
            <a:r>
              <a:rPr sz="1200" b="1" spc="20" dirty="0">
                <a:solidFill>
                  <a:srgbClr val="FFFFFF"/>
                </a:solidFill>
                <a:latin typeface="Calibri"/>
                <a:cs typeface="Calibri"/>
              </a:rPr>
              <a:t> </a:t>
            </a:r>
            <a:r>
              <a:rPr sz="1200" b="1" spc="-5" dirty="0">
                <a:solidFill>
                  <a:srgbClr val="FFFFFF"/>
                </a:solidFill>
                <a:latin typeface="Calibri"/>
                <a:cs typeface="Calibri"/>
              </a:rPr>
              <a:t>ОБРАЗОВАНИЕ</a:t>
            </a:r>
            <a:r>
              <a:rPr sz="1200" b="1" spc="10" dirty="0">
                <a:solidFill>
                  <a:srgbClr val="FFFFFF"/>
                </a:solidFill>
                <a:latin typeface="Calibri"/>
                <a:cs typeface="Calibri"/>
              </a:rPr>
              <a:t> </a:t>
            </a:r>
            <a:r>
              <a:rPr sz="1200" b="1" spc="-5" dirty="0">
                <a:solidFill>
                  <a:srgbClr val="FFFFFF"/>
                </a:solidFill>
                <a:latin typeface="Calibri"/>
                <a:cs typeface="Calibri"/>
              </a:rPr>
              <a:t>ЯРОСЛАВСКОЙ</a:t>
            </a:r>
            <a:r>
              <a:rPr sz="1200" b="1" spc="15" dirty="0">
                <a:solidFill>
                  <a:srgbClr val="FFFFFF"/>
                </a:solidFill>
                <a:latin typeface="Calibri"/>
                <a:cs typeface="Calibri"/>
              </a:rPr>
              <a:t> </a:t>
            </a:r>
            <a:r>
              <a:rPr sz="1200" b="1" dirty="0">
                <a:solidFill>
                  <a:srgbClr val="FFFFFF"/>
                </a:solidFill>
                <a:latin typeface="Calibri"/>
                <a:cs typeface="Calibri"/>
              </a:rPr>
              <a:t>ОБЛАСТИ</a:t>
            </a:r>
            <a:endParaRPr sz="1200" dirty="0">
              <a:latin typeface="Calibri"/>
              <a:cs typeface="Calibri"/>
            </a:endParaRPr>
          </a:p>
          <a:p>
            <a:pPr marL="77470">
              <a:lnSpc>
                <a:spcPct val="100000"/>
              </a:lnSpc>
              <a:spcBef>
                <a:spcPts val="590"/>
              </a:spcBef>
            </a:pPr>
            <a:r>
              <a:rPr sz="1600" b="1" spc="-5" dirty="0">
                <a:solidFill>
                  <a:srgbClr val="FFFFFF"/>
                </a:solidFill>
                <a:latin typeface="Calibri"/>
                <a:cs typeface="Calibri"/>
              </a:rPr>
              <a:t>ФЕДЕРАЛЬНЫЙ ПРОЕКТ «ПРОФЕССИОНАЛИТЕТ»</a:t>
            </a:r>
            <a:r>
              <a:rPr sz="1600" b="1" spc="10" dirty="0">
                <a:solidFill>
                  <a:srgbClr val="FFFFFF"/>
                </a:solidFill>
                <a:latin typeface="Calibri"/>
                <a:cs typeface="Calibri"/>
              </a:rPr>
              <a:t> </a:t>
            </a:r>
            <a:r>
              <a:rPr sz="1600" b="1" spc="-10" dirty="0">
                <a:solidFill>
                  <a:srgbClr val="FFFFFF"/>
                </a:solidFill>
                <a:latin typeface="Calibri"/>
                <a:cs typeface="Calibri"/>
              </a:rPr>
              <a:t>202</a:t>
            </a:r>
            <a:r>
              <a:rPr lang="ru-RU" sz="1600" b="1" spc="-10" dirty="0">
                <a:solidFill>
                  <a:srgbClr val="FFFFFF"/>
                </a:solidFill>
                <a:latin typeface="Calibri"/>
                <a:cs typeface="Calibri"/>
              </a:rPr>
              <a:t>5</a:t>
            </a:r>
            <a:endParaRPr sz="1600" dirty="0">
              <a:latin typeface="Calibri"/>
              <a:cs typeface="Calibri"/>
            </a:endParaRPr>
          </a:p>
        </p:txBody>
      </p:sp>
      <p:sp>
        <p:nvSpPr>
          <p:cNvPr id="16" name="object 16"/>
          <p:cNvSpPr txBox="1"/>
          <p:nvPr/>
        </p:nvSpPr>
        <p:spPr>
          <a:xfrm>
            <a:off x="1504640" y="5893420"/>
            <a:ext cx="9182721" cy="869469"/>
          </a:xfrm>
          <a:prstGeom prst="rect">
            <a:avLst/>
          </a:prstGeom>
        </p:spPr>
        <p:txBody>
          <a:bodyPr vert="horz" wrap="square" lIns="0" tIns="12700" rIns="0" bIns="0" rtlCol="0">
            <a:spAutoFit/>
          </a:bodyPr>
          <a:lstStyle/>
          <a:p>
            <a:pPr marL="12700" algn="ctr">
              <a:lnSpc>
                <a:spcPct val="100000"/>
              </a:lnSpc>
              <a:spcBef>
                <a:spcPts val="100"/>
              </a:spcBef>
            </a:pPr>
            <a:r>
              <a:rPr lang="ru-RU" b="1" spc="-5" dirty="0">
                <a:solidFill>
                  <a:srgbClr val="001F5F"/>
                </a:solidFill>
                <a:latin typeface="Calibri" panose="020F0502020204030204" pitchFamily="34" charset="0"/>
                <a:cs typeface="Calibri" panose="020F0502020204030204" pitchFamily="34" charset="0"/>
              </a:rPr>
              <a:t>Федеральный бюджет </a:t>
            </a:r>
            <a:r>
              <a:rPr b="1" dirty="0">
                <a:solidFill>
                  <a:srgbClr val="001F5F"/>
                </a:solidFill>
                <a:latin typeface="Calibri" panose="020F0502020204030204" pitchFamily="34" charset="0"/>
                <a:cs typeface="Calibri" panose="020F0502020204030204" pitchFamily="34" charset="0"/>
              </a:rPr>
              <a:t>– </a:t>
            </a:r>
            <a:r>
              <a:rPr lang="ru-RU" b="1" dirty="0">
                <a:solidFill>
                  <a:srgbClr val="0981A3"/>
                </a:solidFill>
                <a:latin typeface="Calibri" panose="020F0502020204030204" pitchFamily="34" charset="0"/>
                <a:cs typeface="Calibri" panose="020F0502020204030204" pitchFamily="34" charset="0"/>
              </a:rPr>
              <a:t>100</a:t>
            </a:r>
            <a:r>
              <a:rPr b="1" spc="-30" dirty="0">
                <a:solidFill>
                  <a:srgbClr val="0981A3"/>
                </a:solidFill>
                <a:latin typeface="Calibri" panose="020F0502020204030204" pitchFamily="34" charset="0"/>
                <a:cs typeface="Calibri" panose="020F0502020204030204" pitchFamily="34" charset="0"/>
              </a:rPr>
              <a:t> </a:t>
            </a:r>
            <a:r>
              <a:rPr b="1" spc="-5" dirty="0">
                <a:solidFill>
                  <a:srgbClr val="0981A3"/>
                </a:solidFill>
                <a:latin typeface="Calibri" panose="020F0502020204030204" pitchFamily="34" charset="0"/>
                <a:cs typeface="Calibri" panose="020F0502020204030204" pitchFamily="34" charset="0"/>
              </a:rPr>
              <a:t>млн.</a:t>
            </a:r>
            <a:r>
              <a:rPr b="1" spc="-15" dirty="0">
                <a:solidFill>
                  <a:srgbClr val="0981A3"/>
                </a:solidFill>
                <a:latin typeface="Calibri" panose="020F0502020204030204" pitchFamily="34" charset="0"/>
                <a:cs typeface="Calibri" panose="020F0502020204030204" pitchFamily="34" charset="0"/>
              </a:rPr>
              <a:t> </a:t>
            </a:r>
            <a:r>
              <a:rPr b="1" spc="-5" dirty="0" err="1">
                <a:solidFill>
                  <a:srgbClr val="0981A3"/>
                </a:solidFill>
                <a:latin typeface="Calibri" panose="020F0502020204030204" pitchFamily="34" charset="0"/>
                <a:cs typeface="Calibri" panose="020F0502020204030204" pitchFamily="34" charset="0"/>
              </a:rPr>
              <a:t>руб</a:t>
            </a:r>
            <a:r>
              <a:rPr lang="ru-RU" b="1" spc="-5" dirty="0">
                <a:solidFill>
                  <a:srgbClr val="0981A3"/>
                </a:solidFill>
                <a:latin typeface="Calibri" panose="020F0502020204030204" pitchFamily="34" charset="0"/>
                <a:cs typeface="Calibri" panose="020F0502020204030204" pitchFamily="34" charset="0"/>
              </a:rPr>
              <a:t>.</a:t>
            </a:r>
          </a:p>
          <a:p>
            <a:pPr marL="12700" algn="ctr">
              <a:lnSpc>
                <a:spcPct val="100000"/>
              </a:lnSpc>
              <a:spcBef>
                <a:spcPts val="100"/>
              </a:spcBef>
            </a:pPr>
            <a:r>
              <a:rPr lang="ru-RU" b="1" spc="-5" dirty="0">
                <a:solidFill>
                  <a:srgbClr val="001F5F"/>
                </a:solidFill>
                <a:latin typeface="Calibri" panose="020F0502020204030204" pitchFamily="34" charset="0"/>
                <a:cs typeface="Calibri" panose="020F0502020204030204" pitchFamily="34" charset="0"/>
              </a:rPr>
              <a:t>Региональный бюджет   –  </a:t>
            </a:r>
            <a:r>
              <a:rPr lang="ru-RU" b="1" spc="-5" dirty="0">
                <a:solidFill>
                  <a:srgbClr val="0981A3"/>
                </a:solidFill>
                <a:latin typeface="Calibri" panose="020F0502020204030204" pitchFamily="34" charset="0"/>
                <a:cs typeface="Calibri" panose="020F0502020204030204" pitchFamily="34" charset="0"/>
              </a:rPr>
              <a:t>10 млн. руб.</a:t>
            </a:r>
          </a:p>
          <a:p>
            <a:pPr marL="12700" algn="ctr">
              <a:lnSpc>
                <a:spcPct val="100000"/>
              </a:lnSpc>
              <a:spcBef>
                <a:spcPts val="100"/>
              </a:spcBef>
            </a:pPr>
            <a:r>
              <a:rPr lang="ru-RU" b="1" spc="-5" dirty="0">
                <a:solidFill>
                  <a:srgbClr val="001F5F"/>
                </a:solidFill>
                <a:latin typeface="Calibri" panose="020F0502020204030204" pitchFamily="34" charset="0"/>
                <a:cs typeface="Calibri" panose="020F0502020204030204" pitchFamily="34" charset="0"/>
              </a:rPr>
              <a:t>Внебюджетные  источники: предприятия партнеры – </a:t>
            </a:r>
            <a:r>
              <a:rPr lang="ru-RU" b="1" spc="-5" dirty="0">
                <a:solidFill>
                  <a:srgbClr val="0981A3"/>
                </a:solidFill>
                <a:latin typeface="Calibri" panose="020F0502020204030204" pitchFamily="34" charset="0"/>
                <a:cs typeface="Calibri" panose="020F0502020204030204" pitchFamily="34" charset="0"/>
              </a:rPr>
              <a:t>33 млн. руб.</a:t>
            </a:r>
            <a:endParaRPr dirty="0">
              <a:latin typeface="Calibri" panose="020F0502020204030204" pitchFamily="34" charset="0"/>
              <a:cs typeface="Calibri" panose="020F0502020204030204" pitchFamily="34" charset="0"/>
            </a:endParaRPr>
          </a:p>
        </p:txBody>
      </p:sp>
      <p:sp>
        <p:nvSpPr>
          <p:cNvPr id="17" name="object 17"/>
          <p:cNvSpPr txBox="1"/>
          <p:nvPr/>
        </p:nvSpPr>
        <p:spPr>
          <a:xfrm>
            <a:off x="7772400" y="2406115"/>
            <a:ext cx="4276725" cy="2862486"/>
          </a:xfrm>
          <a:prstGeom prst="roundRect">
            <a:avLst/>
          </a:prstGeom>
          <a:solidFill>
            <a:schemeClr val="accent1">
              <a:lumMod val="20000"/>
              <a:lumOff val="80000"/>
            </a:schemeClr>
          </a:solidFill>
          <a:effectLst>
            <a:outerShdw blurRad="50800" dist="38100" dir="2700000" algn="tl" rotWithShape="0">
              <a:prstClr val="black">
                <a:alpha val="40000"/>
              </a:prstClr>
            </a:outerShdw>
          </a:effectLst>
        </p:spPr>
        <p:txBody>
          <a:bodyPr vert="horz" wrap="square" lIns="0" tIns="1905" rIns="0" bIns="0" rtlCol="0">
            <a:spAutoFit/>
          </a:bodyPr>
          <a:lstStyle/>
          <a:p>
            <a:pPr marL="360000" marR="521970" algn="ctr">
              <a:lnSpc>
                <a:spcPct val="100000"/>
              </a:lnSpc>
            </a:pPr>
            <a:r>
              <a:rPr lang="ru-RU" sz="2800" spc="-10" dirty="0">
                <a:solidFill>
                  <a:srgbClr val="002060"/>
                </a:solidFill>
                <a:latin typeface="Calibri" panose="020F0502020204030204" pitchFamily="34" charset="0"/>
                <a:cs typeface="Calibri" panose="020F0502020204030204" pitchFamily="34" charset="0"/>
              </a:rPr>
              <a:t>Ремонтные работы</a:t>
            </a:r>
            <a:r>
              <a:rPr sz="2800" spc="-10" dirty="0">
                <a:solidFill>
                  <a:srgbClr val="002060"/>
                </a:solidFill>
                <a:latin typeface="Calibri" panose="020F0502020204030204" pitchFamily="34" charset="0"/>
                <a:cs typeface="Calibri" panose="020F0502020204030204" pitchFamily="34" charset="0"/>
              </a:rPr>
              <a:t>, </a:t>
            </a:r>
            <a:r>
              <a:rPr sz="2800" spc="-395" dirty="0">
                <a:solidFill>
                  <a:srgbClr val="002060"/>
                </a:solidFill>
                <a:latin typeface="Calibri" panose="020F0502020204030204" pitchFamily="34" charset="0"/>
                <a:cs typeface="Calibri" panose="020F0502020204030204" pitchFamily="34" charset="0"/>
              </a:rPr>
              <a:t> </a:t>
            </a:r>
            <a:r>
              <a:rPr sz="2800" dirty="0">
                <a:solidFill>
                  <a:srgbClr val="002060"/>
                </a:solidFill>
                <a:latin typeface="Calibri" panose="020F0502020204030204" pitchFamily="34" charset="0"/>
                <a:cs typeface="Calibri" panose="020F0502020204030204" pitchFamily="34" charset="0"/>
              </a:rPr>
              <a:t>брендирование</a:t>
            </a:r>
          </a:p>
          <a:p>
            <a:pPr marL="360000" marR="598805" algn="ctr">
              <a:lnSpc>
                <a:spcPct val="100000"/>
              </a:lnSpc>
            </a:pPr>
            <a:r>
              <a:rPr lang="ru-RU" sz="2800" spc="-5" dirty="0">
                <a:solidFill>
                  <a:srgbClr val="002060"/>
                </a:solidFill>
                <a:latin typeface="Calibri" panose="020F0502020204030204" pitchFamily="34" charset="0"/>
                <a:cs typeface="Calibri" panose="020F0502020204030204" pitchFamily="34" charset="0"/>
              </a:rPr>
              <a:t>помещений</a:t>
            </a:r>
            <a:r>
              <a:rPr sz="2800" spc="-5" dirty="0">
                <a:solidFill>
                  <a:srgbClr val="002060"/>
                </a:solidFill>
                <a:latin typeface="Calibri" panose="020F0502020204030204" pitchFamily="34" charset="0"/>
                <a:cs typeface="Calibri" panose="020F0502020204030204" pitchFamily="34" charset="0"/>
              </a:rPr>
              <a:t> </a:t>
            </a:r>
            <a:r>
              <a:rPr lang="ru-RU" sz="2800" spc="-5" dirty="0">
                <a:solidFill>
                  <a:srgbClr val="002060"/>
                </a:solidFill>
                <a:latin typeface="Calibri" panose="020F0502020204030204" pitchFamily="34" charset="0"/>
                <a:cs typeface="Calibri" panose="020F0502020204030204" pitchFamily="34" charset="0"/>
              </a:rPr>
              <a:t>образовательно-производственного</a:t>
            </a:r>
            <a:r>
              <a:rPr sz="2800" dirty="0">
                <a:solidFill>
                  <a:srgbClr val="002060"/>
                </a:solidFill>
                <a:latin typeface="Calibri" panose="020F0502020204030204" pitchFamily="34" charset="0"/>
                <a:cs typeface="Calibri" panose="020F0502020204030204" pitchFamily="34" charset="0"/>
              </a:rPr>
              <a:t>   </a:t>
            </a:r>
            <a:r>
              <a:rPr lang="ru-RU" sz="2800" dirty="0">
                <a:solidFill>
                  <a:srgbClr val="002060"/>
                </a:solidFill>
                <a:latin typeface="Calibri" panose="020F0502020204030204" pitchFamily="34" charset="0"/>
                <a:cs typeface="Calibri" panose="020F0502020204030204" pitchFamily="34" charset="0"/>
              </a:rPr>
              <a:t>центра (</a:t>
            </a:r>
            <a:r>
              <a:rPr sz="2800" spc="-5" dirty="0" err="1">
                <a:solidFill>
                  <a:srgbClr val="002060"/>
                </a:solidFill>
                <a:latin typeface="Calibri" panose="020F0502020204030204" pitchFamily="34" charset="0"/>
                <a:cs typeface="Calibri" panose="020F0502020204030204" pitchFamily="34" charset="0"/>
              </a:rPr>
              <a:t>кластера</a:t>
            </a:r>
            <a:r>
              <a:rPr lang="ru-RU" sz="2800" spc="-5" dirty="0">
                <a:solidFill>
                  <a:srgbClr val="002060"/>
                </a:solidFill>
                <a:latin typeface="Calibri" panose="020F0502020204030204" pitchFamily="34" charset="0"/>
                <a:cs typeface="Calibri" panose="020F0502020204030204" pitchFamily="34" charset="0"/>
              </a:rPr>
              <a:t>)</a:t>
            </a:r>
            <a:endParaRPr sz="2800" dirty="0">
              <a:solidFill>
                <a:srgbClr val="002060"/>
              </a:solidFill>
              <a:latin typeface="Calibri" panose="020F0502020204030204" pitchFamily="34" charset="0"/>
              <a:cs typeface="Calibri" panose="020F0502020204030204" pitchFamily="34" charset="0"/>
            </a:endParaRPr>
          </a:p>
        </p:txBody>
      </p:sp>
      <p:cxnSp>
        <p:nvCxnSpPr>
          <p:cNvPr id="21" name="Прямая соединительная линия 20"/>
          <p:cNvCxnSpPr/>
          <p:nvPr/>
        </p:nvCxnSpPr>
        <p:spPr>
          <a:xfrm flipV="1">
            <a:off x="426000" y="5769370"/>
            <a:ext cx="11308800" cy="38904"/>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27" name="Схема 26"/>
          <p:cNvGraphicFramePr/>
          <p:nvPr>
            <p:extLst>
              <p:ext uri="{D42A27DB-BD31-4B8C-83A1-F6EECF244321}">
                <p14:modId xmlns:p14="http://schemas.microsoft.com/office/powerpoint/2010/main" val="1909062491"/>
              </p:ext>
            </p:extLst>
          </p:nvPr>
        </p:nvGraphicFramePr>
        <p:xfrm>
          <a:off x="351804" y="1837926"/>
          <a:ext cx="7272000" cy="381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object 4"/>
          <p:cNvSpPr/>
          <p:nvPr/>
        </p:nvSpPr>
        <p:spPr>
          <a:xfrm>
            <a:off x="1371599" y="925643"/>
            <a:ext cx="9540000" cy="720000"/>
          </a:xfrm>
          <a:custGeom>
            <a:avLst/>
            <a:gdLst/>
            <a:ahLst/>
            <a:cxnLst/>
            <a:rect l="l" t="t" r="r" b="b"/>
            <a:pathLst>
              <a:path w="10105390" h="763905">
                <a:moveTo>
                  <a:pt x="9978110" y="0"/>
                </a:moveTo>
                <a:lnTo>
                  <a:pt x="127241" y="0"/>
                </a:lnTo>
                <a:lnTo>
                  <a:pt x="77715" y="10007"/>
                </a:lnTo>
                <a:lnTo>
                  <a:pt x="37269" y="37290"/>
                </a:lnTo>
                <a:lnTo>
                  <a:pt x="9999" y="77741"/>
                </a:lnTo>
                <a:lnTo>
                  <a:pt x="0" y="127253"/>
                </a:lnTo>
                <a:lnTo>
                  <a:pt x="0" y="636269"/>
                </a:lnTo>
                <a:lnTo>
                  <a:pt x="9999" y="685782"/>
                </a:lnTo>
                <a:lnTo>
                  <a:pt x="37269" y="726233"/>
                </a:lnTo>
                <a:lnTo>
                  <a:pt x="77715" y="753516"/>
                </a:lnTo>
                <a:lnTo>
                  <a:pt x="127241" y="763524"/>
                </a:lnTo>
                <a:lnTo>
                  <a:pt x="9978110" y="763524"/>
                </a:lnTo>
                <a:lnTo>
                  <a:pt x="10027622" y="753516"/>
                </a:lnTo>
                <a:lnTo>
                  <a:pt x="10068074" y="726233"/>
                </a:lnTo>
                <a:lnTo>
                  <a:pt x="10095357" y="685782"/>
                </a:lnTo>
                <a:lnTo>
                  <a:pt x="10105364" y="636269"/>
                </a:lnTo>
                <a:lnTo>
                  <a:pt x="10105364" y="127253"/>
                </a:lnTo>
                <a:lnTo>
                  <a:pt x="10095357" y="77741"/>
                </a:lnTo>
                <a:lnTo>
                  <a:pt x="10068074" y="37290"/>
                </a:lnTo>
                <a:lnTo>
                  <a:pt x="10027622" y="10007"/>
                </a:lnTo>
                <a:lnTo>
                  <a:pt x="9978110" y="0"/>
                </a:lnTo>
                <a:close/>
              </a:path>
            </a:pathLst>
          </a:custGeom>
          <a:solidFill>
            <a:schemeClr val="accent3">
              <a:lumMod val="40000"/>
              <a:lumOff val="60000"/>
            </a:schemeClr>
          </a:solidFill>
          <a:effectLst>
            <a:outerShdw blurRad="50800" dist="38100" dir="2700000" algn="tl" rotWithShape="0">
              <a:prstClr val="black">
                <a:alpha val="40000"/>
              </a:prstClr>
            </a:outerShdw>
          </a:effectLst>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18" name="object 5"/>
          <p:cNvSpPr txBox="1"/>
          <p:nvPr/>
        </p:nvSpPr>
        <p:spPr>
          <a:xfrm>
            <a:off x="1219200" y="1005398"/>
            <a:ext cx="9753600" cy="590354"/>
          </a:xfrm>
          <a:prstGeom prst="rect">
            <a:avLst/>
          </a:prstGeom>
        </p:spPr>
        <p:txBody>
          <a:bodyPr vert="horz" wrap="square" lIns="0" tIns="43815" rIns="0" bIns="0" rtlCol="0">
            <a:spAutoFit/>
          </a:bodyPr>
          <a:lstStyle/>
          <a:p>
            <a:pPr marL="757555" marR="5080" indent="-745490" algn="ctr">
              <a:lnSpc>
                <a:spcPts val="1939"/>
              </a:lnSpc>
              <a:spcBef>
                <a:spcPts val="345"/>
              </a:spcBef>
            </a:pPr>
            <a:r>
              <a:rPr sz="2400" b="1" spc="-5" dirty="0">
                <a:solidFill>
                  <a:srgbClr val="002060"/>
                </a:solidFill>
                <a:latin typeface="Calibri" panose="020F0502020204030204" pitchFamily="34" charset="0"/>
                <a:cs typeface="Calibri" panose="020F0502020204030204" pitchFamily="34" charset="0"/>
              </a:rPr>
              <a:t>СОВЕРШЕНСТВОВАНИЕ</a:t>
            </a:r>
            <a:r>
              <a:rPr sz="2400" b="1" spc="15" dirty="0">
                <a:solidFill>
                  <a:srgbClr val="002060"/>
                </a:solidFill>
                <a:latin typeface="Calibri" panose="020F0502020204030204" pitchFamily="34" charset="0"/>
                <a:cs typeface="Calibri" panose="020F0502020204030204" pitchFamily="34" charset="0"/>
              </a:rPr>
              <a:t> </a:t>
            </a:r>
            <a:r>
              <a:rPr sz="2400" b="1" spc="-5" dirty="0">
                <a:solidFill>
                  <a:srgbClr val="002060"/>
                </a:solidFill>
                <a:latin typeface="Calibri" panose="020F0502020204030204" pitchFamily="34" charset="0"/>
                <a:cs typeface="Calibri" panose="020F0502020204030204" pitchFamily="34" charset="0"/>
              </a:rPr>
              <a:t>МАТЕРИАЛЬНО-ТЕХНИЧЕСКОЙ,</a:t>
            </a:r>
            <a:r>
              <a:rPr sz="2400" b="1" spc="15" dirty="0">
                <a:solidFill>
                  <a:srgbClr val="002060"/>
                </a:solidFill>
                <a:latin typeface="Calibri" panose="020F0502020204030204" pitchFamily="34" charset="0"/>
                <a:cs typeface="Calibri" panose="020F0502020204030204" pitchFamily="34" charset="0"/>
              </a:rPr>
              <a:t> </a:t>
            </a:r>
            <a:endParaRPr lang="ru-RU" sz="2400" b="1" spc="15" dirty="0">
              <a:solidFill>
                <a:srgbClr val="002060"/>
              </a:solidFill>
              <a:latin typeface="Calibri" panose="020F0502020204030204" pitchFamily="34" charset="0"/>
              <a:cs typeface="Calibri" panose="020F0502020204030204" pitchFamily="34" charset="0"/>
            </a:endParaRPr>
          </a:p>
          <a:p>
            <a:pPr marL="757555" marR="5080" indent="-745490" algn="ctr">
              <a:lnSpc>
                <a:spcPts val="1939"/>
              </a:lnSpc>
              <a:spcBef>
                <a:spcPts val="345"/>
              </a:spcBef>
            </a:pPr>
            <a:r>
              <a:rPr sz="2400" b="1" spc="-5" dirty="0">
                <a:solidFill>
                  <a:srgbClr val="002060"/>
                </a:solidFill>
                <a:latin typeface="Calibri" panose="020F0502020204030204" pitchFamily="34" charset="0"/>
                <a:cs typeface="Calibri" panose="020F0502020204030204" pitchFamily="34" charset="0"/>
              </a:rPr>
              <a:t>УЧЕБНОЙ </a:t>
            </a:r>
            <a:r>
              <a:rPr sz="2400" b="1" spc="-395" dirty="0">
                <a:solidFill>
                  <a:srgbClr val="002060"/>
                </a:solidFill>
                <a:latin typeface="Calibri" panose="020F0502020204030204" pitchFamily="34" charset="0"/>
                <a:cs typeface="Calibri" panose="020F0502020204030204" pitchFamily="34" charset="0"/>
              </a:rPr>
              <a:t> </a:t>
            </a:r>
            <a:r>
              <a:rPr sz="2400" b="1" dirty="0">
                <a:solidFill>
                  <a:srgbClr val="002060"/>
                </a:solidFill>
                <a:latin typeface="Calibri" panose="020F0502020204030204" pitchFamily="34" charset="0"/>
                <a:cs typeface="Calibri" panose="020F0502020204030204" pitchFamily="34" charset="0"/>
              </a:rPr>
              <a:t>И</a:t>
            </a:r>
            <a:r>
              <a:rPr sz="2400" b="1" spc="-5" dirty="0">
                <a:solidFill>
                  <a:srgbClr val="002060"/>
                </a:solidFill>
                <a:latin typeface="Calibri" panose="020F0502020204030204" pitchFamily="34" charset="0"/>
                <a:cs typeface="Calibri" panose="020F0502020204030204" pitchFamily="34" charset="0"/>
              </a:rPr>
              <a:t> </a:t>
            </a:r>
            <a:r>
              <a:rPr lang="ru-RU" sz="2400" b="1" spc="-5" dirty="0">
                <a:solidFill>
                  <a:srgbClr val="002060"/>
                </a:solidFill>
                <a:latin typeface="Calibri" panose="020F0502020204030204" pitchFamily="34" charset="0"/>
                <a:cs typeface="Calibri" panose="020F0502020204030204" pitchFamily="34" charset="0"/>
              </a:rPr>
              <a:t>(ИЛИ) </a:t>
            </a:r>
            <a:r>
              <a:rPr sz="2400" b="1" spc="-5" dirty="0">
                <a:solidFill>
                  <a:srgbClr val="002060"/>
                </a:solidFill>
                <a:latin typeface="Calibri" panose="020F0502020204030204" pitchFamily="34" charset="0"/>
                <a:cs typeface="Calibri" panose="020F0502020204030204" pitchFamily="34" charset="0"/>
              </a:rPr>
              <a:t>ПРОИЗВОДСТВЕННОЙ</a:t>
            </a:r>
            <a:r>
              <a:rPr sz="2400" b="1" spc="15" dirty="0">
                <a:solidFill>
                  <a:srgbClr val="002060"/>
                </a:solidFill>
                <a:latin typeface="Calibri" panose="020F0502020204030204" pitchFamily="34" charset="0"/>
                <a:cs typeface="Calibri" panose="020F0502020204030204" pitchFamily="34" charset="0"/>
              </a:rPr>
              <a:t> </a:t>
            </a:r>
            <a:r>
              <a:rPr sz="2400" b="1" spc="-5" dirty="0">
                <a:solidFill>
                  <a:srgbClr val="002060"/>
                </a:solidFill>
                <a:latin typeface="Calibri" panose="020F0502020204030204" pitchFamily="34" charset="0"/>
                <a:cs typeface="Calibri" panose="020F0502020204030204" pitchFamily="34" charset="0"/>
              </a:rPr>
              <a:t>ИНФРАСТРУКТУРЫ</a:t>
            </a:r>
            <a:endParaRPr sz="2400" dirty="0">
              <a:solidFill>
                <a:srgbClr val="002060"/>
              </a:solidFill>
              <a:latin typeface="Calibri" panose="020F0502020204030204" pitchFamily="34" charset="0"/>
              <a:cs typeface="Calibri" panose="020F0502020204030204" pitchFamily="34" charset="0"/>
            </a:endParaRPr>
          </a:p>
        </p:txBody>
      </p:sp>
      <p:pic>
        <p:nvPicPr>
          <p:cNvPr id="19" name="Picture 2" descr="https://sun9-20.userapi.com/impg/lNh_RyOW-Z6IRykxKFC1qpLlIluQAOtWbbK2ZQ/F3aiEESrwAE.jpg?size=1280x1280&amp;quality=95&amp;sign=03cc590cd24a93a0359f03304c5f4c63&amp;type=album"/>
          <p:cNvPicPr>
            <a:picLocks noChangeAspect="1" noChangeArrowheads="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saturation sat="0"/>
                    </a14:imgEffect>
                  </a14:imgLayer>
                </a14:imgProps>
              </a:ext>
            </a:extLst>
          </a:blip>
          <a:srcRect/>
          <a:stretch>
            <a:fillRect/>
          </a:stretch>
        </p:blipFill>
        <p:spPr bwMode="auto">
          <a:xfrm>
            <a:off x="11024325" y="968975"/>
            <a:ext cx="720000" cy="707425"/>
          </a:xfrm>
          <a:prstGeom prst="rect">
            <a:avLst/>
          </a:prstGeom>
          <a:noFill/>
        </p:spPr>
      </p:pic>
      <p:grpSp>
        <p:nvGrpSpPr>
          <p:cNvPr id="20" name="object 23"/>
          <p:cNvGrpSpPr>
            <a:grpSpLocks noChangeAspect="1"/>
          </p:cNvGrpSpPr>
          <p:nvPr/>
        </p:nvGrpSpPr>
        <p:grpSpPr>
          <a:xfrm>
            <a:off x="582312" y="925643"/>
            <a:ext cx="648000" cy="640181"/>
            <a:chOff x="179514" y="980694"/>
            <a:chExt cx="1371600" cy="1386840"/>
          </a:xfrm>
        </p:grpSpPr>
        <p:pic>
          <p:nvPicPr>
            <p:cNvPr id="22" name="object 24"/>
            <p:cNvPicPr/>
            <p:nvPr/>
          </p:nvPicPr>
          <p:blipFill>
            <a:blip r:embed="rId9" cstate="print"/>
            <a:stretch>
              <a:fillRect/>
            </a:stretch>
          </p:blipFill>
          <p:spPr>
            <a:xfrm>
              <a:off x="179514" y="980694"/>
              <a:ext cx="1371600" cy="1386713"/>
            </a:xfrm>
            <a:prstGeom prst="rect">
              <a:avLst/>
            </a:prstGeom>
            <a:noFill/>
            <a:ln>
              <a:noFill/>
            </a:ln>
          </p:spPr>
        </p:pic>
        <p:sp>
          <p:nvSpPr>
            <p:cNvPr id="23" name="object 25"/>
            <p:cNvSpPr/>
            <p:nvPr/>
          </p:nvSpPr>
          <p:spPr>
            <a:xfrm>
              <a:off x="611555" y="1674037"/>
              <a:ext cx="254000" cy="243204"/>
            </a:xfrm>
            <a:custGeom>
              <a:avLst/>
              <a:gdLst/>
              <a:ahLst/>
              <a:cxnLst/>
              <a:rect l="l" t="t" r="r" b="b"/>
              <a:pathLst>
                <a:path w="254000" h="243205">
                  <a:moveTo>
                    <a:pt x="253745" y="0"/>
                  </a:moveTo>
                  <a:lnTo>
                    <a:pt x="0" y="0"/>
                  </a:lnTo>
                  <a:lnTo>
                    <a:pt x="0" y="242773"/>
                  </a:lnTo>
                  <a:lnTo>
                    <a:pt x="253745" y="242773"/>
                  </a:lnTo>
                  <a:lnTo>
                    <a:pt x="253745" y="0"/>
                  </a:lnTo>
                  <a:close/>
                </a:path>
              </a:pathLst>
            </a:custGeom>
            <a:solidFill>
              <a:srgbClr val="FFFFFF"/>
            </a:solidFill>
          </p:spPr>
          <p:txBody>
            <a:bodyPr wrap="square" lIns="0" tIns="0" rIns="0" bIns="0" rtlCol="0"/>
            <a:lstStyle/>
            <a:p>
              <a:endParaRPr dirty="0">
                <a:solidFill>
                  <a:prstClr val="black"/>
                </a:solidFill>
              </a:endParaRPr>
            </a:p>
          </p:txBody>
        </p:sp>
      </p:gr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640" y="126238"/>
            <a:ext cx="860959" cy="538353"/>
          </a:xfrm>
          <a:prstGeom prst="rect">
            <a:avLst/>
          </a:prstGeom>
        </p:spPr>
        <p:txBody>
          <a:bodyPr vert="horz" wrap="square" lIns="0" tIns="22860" rIns="0" bIns="0" rtlCol="0">
            <a:spAutoFit/>
          </a:bodyPr>
          <a:lstStyle/>
          <a:p>
            <a:pPr marL="12700" marR="5080" lvl="0" indent="0" algn="just" defTabSz="914400" rtl="0" eaLnBrk="1" fontAlgn="auto" latinLnBrk="0" hangingPunct="1">
              <a:lnSpc>
                <a:spcPct val="92600"/>
              </a:lnSpc>
              <a:spcBef>
                <a:spcPts val="180"/>
              </a:spcBef>
              <a:spcAft>
                <a:spcPts val="0"/>
              </a:spcAft>
              <a:buClrTx/>
              <a:buSzTx/>
              <a:buFontTx/>
              <a:buNone/>
              <a:tabLst/>
              <a:defRPr/>
            </a:pPr>
            <a:r>
              <a:rPr kumimoji="0" lang="ru-RU" sz="900" b="1" i="0" u="none" strike="noStrike" kern="1200" cap="none" spc="-10" normalizeH="0" baseline="0" noProof="0" dirty="0">
                <a:ln>
                  <a:noFill/>
                </a:ln>
                <a:solidFill>
                  <a:srgbClr val="FFFFFF"/>
                </a:solidFill>
                <a:effectLst/>
                <a:uLnTx/>
                <a:uFillTx/>
                <a:latin typeface="Calibri"/>
                <a:ea typeface="+mn-ea"/>
                <a:cs typeface="Calibri"/>
              </a:rPr>
              <a:t>МИНИСТЕРСТВО</a:t>
            </a:r>
            <a:r>
              <a:rPr kumimoji="0" lang="ru-RU" sz="900" b="1" i="0" u="none" strike="noStrike" kern="1200" cap="none" spc="0" normalizeH="0" baseline="0" noProof="0" dirty="0">
                <a:ln>
                  <a:noFill/>
                </a:ln>
                <a:solidFill>
                  <a:srgbClr val="FFFFFF"/>
                </a:solidFill>
                <a:effectLst/>
                <a:uLnTx/>
                <a:uFillTx/>
                <a:latin typeface="Calibri"/>
                <a:ea typeface="+mn-ea"/>
                <a:cs typeface="Calibri"/>
              </a:rPr>
              <a:t>  ОБ</a:t>
            </a:r>
            <a:r>
              <a:rPr kumimoji="0" lang="ru-RU" sz="900" b="1" i="0" u="none" strike="noStrike" kern="1200" cap="none" spc="-5" normalizeH="0" baseline="0" noProof="0" dirty="0">
                <a:ln>
                  <a:noFill/>
                </a:ln>
                <a:solidFill>
                  <a:srgbClr val="FFFFFF"/>
                </a:solidFill>
                <a:effectLst/>
                <a:uLnTx/>
                <a:uFillTx/>
                <a:latin typeface="Calibri"/>
                <a:ea typeface="+mn-ea"/>
                <a:cs typeface="Calibri"/>
              </a:rPr>
              <a:t>РА</a:t>
            </a:r>
            <a:r>
              <a:rPr kumimoji="0" lang="ru-RU" sz="900" b="1" i="0" u="none" strike="noStrike" kern="1200" cap="none" spc="0" normalizeH="0" baseline="0" noProof="0" dirty="0">
                <a:ln>
                  <a:noFill/>
                </a:ln>
                <a:solidFill>
                  <a:srgbClr val="FFFFFF"/>
                </a:solidFill>
                <a:effectLst/>
                <a:uLnTx/>
                <a:uFillTx/>
                <a:latin typeface="Calibri"/>
                <a:ea typeface="+mn-ea"/>
                <a:cs typeface="Calibri"/>
              </a:rPr>
              <a:t>ЗОВ</a:t>
            </a:r>
            <a:r>
              <a:rPr kumimoji="0" lang="ru-RU" sz="900" b="1" i="0" u="none" strike="noStrike" kern="1200" cap="none" spc="-5" normalizeH="0" baseline="0" noProof="0" dirty="0">
                <a:ln>
                  <a:noFill/>
                </a:ln>
                <a:solidFill>
                  <a:srgbClr val="FFFFFF"/>
                </a:solidFill>
                <a:effectLst/>
                <a:uLnTx/>
                <a:uFillTx/>
                <a:latin typeface="Calibri"/>
                <a:ea typeface="+mn-ea"/>
                <a:cs typeface="Calibri"/>
              </a:rPr>
              <a:t>АН</a:t>
            </a:r>
            <a:r>
              <a:rPr kumimoji="0" lang="ru-RU" sz="900" b="1" i="0" u="none" strike="noStrike" kern="1200" cap="none" spc="0" normalizeH="0" baseline="0" noProof="0" dirty="0">
                <a:ln>
                  <a:noFill/>
                </a:ln>
                <a:solidFill>
                  <a:srgbClr val="FFFFFF"/>
                </a:solidFill>
                <a:effectLst/>
                <a:uLnTx/>
                <a:uFillTx/>
                <a:latin typeface="Calibri"/>
                <a:ea typeface="+mn-ea"/>
                <a:cs typeface="Calibri"/>
              </a:rPr>
              <a:t>ИЯ  </a:t>
            </a:r>
            <a:r>
              <a:rPr kumimoji="0" lang="ru-RU" sz="900" b="1" i="0" u="none" strike="noStrike" kern="1200" cap="none" spc="-5" normalizeH="0" baseline="0" noProof="0" dirty="0">
                <a:ln>
                  <a:noFill/>
                </a:ln>
                <a:solidFill>
                  <a:srgbClr val="FFFFFF"/>
                </a:solidFill>
                <a:effectLst/>
                <a:uLnTx/>
                <a:uFillTx/>
                <a:latin typeface="Calibri"/>
                <a:ea typeface="+mn-ea"/>
                <a:cs typeface="Calibri"/>
              </a:rPr>
              <a:t>ЯР</a:t>
            </a:r>
            <a:r>
              <a:rPr kumimoji="0" lang="ru-RU" sz="900" b="1" i="0" u="none" strike="noStrike" kern="1200" cap="none" spc="0" normalizeH="0" baseline="0" noProof="0" dirty="0">
                <a:ln>
                  <a:noFill/>
                </a:ln>
                <a:solidFill>
                  <a:srgbClr val="FFFFFF"/>
                </a:solidFill>
                <a:effectLst/>
                <a:uLnTx/>
                <a:uFillTx/>
                <a:latin typeface="Calibri"/>
                <a:ea typeface="+mn-ea"/>
                <a:cs typeface="Calibri"/>
              </a:rPr>
              <a:t>ОСЛ</a:t>
            </a:r>
            <a:r>
              <a:rPr kumimoji="0" lang="ru-RU" sz="900" b="1" i="0" u="none" strike="noStrike" kern="1200" cap="none" spc="-10" normalizeH="0" baseline="0" noProof="0" dirty="0">
                <a:ln>
                  <a:noFill/>
                </a:ln>
                <a:solidFill>
                  <a:srgbClr val="FFFFFF"/>
                </a:solidFill>
                <a:effectLst/>
                <a:uLnTx/>
                <a:uFillTx/>
                <a:latin typeface="Calibri"/>
                <a:ea typeface="+mn-ea"/>
                <a:cs typeface="Calibri"/>
              </a:rPr>
              <a:t>А</a:t>
            </a:r>
            <a:r>
              <a:rPr kumimoji="0" lang="ru-RU" sz="900" b="1" i="0" u="none" strike="noStrike" kern="1200" cap="none" spc="0" normalizeH="0" baseline="0" noProof="0" dirty="0">
                <a:ln>
                  <a:noFill/>
                </a:ln>
                <a:solidFill>
                  <a:srgbClr val="FFFFFF"/>
                </a:solidFill>
                <a:effectLst/>
                <a:uLnTx/>
                <a:uFillTx/>
                <a:latin typeface="Calibri"/>
                <a:ea typeface="+mn-ea"/>
                <a:cs typeface="Calibri"/>
              </a:rPr>
              <a:t>ВС</a:t>
            </a:r>
            <a:r>
              <a:rPr kumimoji="0" lang="ru-RU" sz="900" b="1" i="0" u="none" strike="noStrike" kern="1200" cap="none" spc="-5" normalizeH="0" baseline="0" noProof="0" dirty="0">
                <a:ln>
                  <a:noFill/>
                </a:ln>
                <a:solidFill>
                  <a:srgbClr val="FFFFFF"/>
                </a:solidFill>
                <a:effectLst/>
                <a:uLnTx/>
                <a:uFillTx/>
                <a:latin typeface="Calibri"/>
                <a:ea typeface="+mn-ea"/>
                <a:cs typeface="Calibri"/>
              </a:rPr>
              <a:t>К</a:t>
            </a:r>
            <a:r>
              <a:rPr kumimoji="0" lang="ru-RU" sz="900" b="1" i="0" u="none" strike="noStrike" kern="1200" cap="none" spc="0" normalizeH="0" baseline="0" noProof="0" dirty="0">
                <a:ln>
                  <a:noFill/>
                </a:ln>
                <a:solidFill>
                  <a:srgbClr val="FFFFFF"/>
                </a:solidFill>
                <a:effectLst/>
                <a:uLnTx/>
                <a:uFillTx/>
                <a:latin typeface="Calibri"/>
                <a:ea typeface="+mn-ea"/>
                <a:cs typeface="Calibri"/>
              </a:rPr>
              <a:t>ОЙ  </a:t>
            </a:r>
            <a:r>
              <a:rPr kumimoji="0" lang="ru-RU" sz="900" b="1" i="0" u="none" strike="noStrike" kern="1200" cap="none" spc="-5" normalizeH="0" baseline="0" noProof="0" dirty="0">
                <a:ln>
                  <a:noFill/>
                </a:ln>
                <a:solidFill>
                  <a:srgbClr val="FFFFFF"/>
                </a:solidFill>
                <a:effectLst/>
                <a:uLnTx/>
                <a:uFillTx/>
                <a:latin typeface="Calibri"/>
                <a:ea typeface="+mn-ea"/>
                <a:cs typeface="Calibri"/>
              </a:rPr>
              <a:t>ОБЛАСТИ</a:t>
            </a:r>
            <a:endParaRPr kumimoji="0" lang="ru-RU" sz="9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 name="object 3"/>
          <p:cNvSpPr txBox="1"/>
          <p:nvPr/>
        </p:nvSpPr>
        <p:spPr>
          <a:xfrm>
            <a:off x="7054722" y="67357"/>
            <a:ext cx="4836795" cy="584835"/>
          </a:xfrm>
          <a:prstGeom prst="rect">
            <a:avLst/>
          </a:prstGeom>
        </p:spPr>
        <p:txBody>
          <a:bodyPr vert="horz" wrap="square" lIns="0" tIns="69850" rIns="0" bIns="0" rtlCol="0">
            <a:spAutoFit/>
          </a:bodyPr>
          <a:lstStyle/>
          <a:p>
            <a:pPr marL="12700" marR="0" lvl="0" indent="0" algn="l" defTabSz="914400" rtl="0" eaLnBrk="1" fontAlgn="auto" latinLnBrk="0" hangingPunct="1">
              <a:lnSpc>
                <a:spcPct val="100000"/>
              </a:lnSpc>
              <a:spcBef>
                <a:spcPts val="550"/>
              </a:spcBef>
              <a:spcAft>
                <a:spcPts val="0"/>
              </a:spcAft>
              <a:buClrTx/>
              <a:buSzTx/>
              <a:buFontTx/>
              <a:buNone/>
              <a:tabLst/>
              <a:defRPr/>
            </a:pPr>
            <a:r>
              <a:rPr kumimoji="0" sz="1200" b="1" i="0" u="none" strike="noStrike" kern="1200" cap="none" spc="-5" normalizeH="0" baseline="0" noProof="0" dirty="0">
                <a:ln>
                  <a:noFill/>
                </a:ln>
                <a:solidFill>
                  <a:srgbClr val="FFFFFF"/>
                </a:solidFill>
                <a:effectLst/>
                <a:uLnTx/>
                <a:uFillTx/>
                <a:latin typeface="Calibri"/>
                <a:ea typeface="+mn-ea"/>
                <a:cs typeface="Calibri"/>
              </a:rPr>
              <a:t>СРЕДНЕЕ</a:t>
            </a:r>
            <a:r>
              <a:rPr kumimoji="0" sz="1200" b="1" i="0" u="none" strike="noStrike" kern="1200" cap="none" spc="25" normalizeH="0" baseline="0" noProof="0" dirty="0">
                <a:ln>
                  <a:noFill/>
                </a:ln>
                <a:solidFill>
                  <a:srgbClr val="FFFFFF"/>
                </a:solidFill>
                <a:effectLst/>
                <a:uLnTx/>
                <a:uFillTx/>
                <a:latin typeface="Calibri"/>
                <a:ea typeface="+mn-ea"/>
                <a:cs typeface="Calibri"/>
              </a:rPr>
              <a:t> </a:t>
            </a:r>
            <a:r>
              <a:rPr kumimoji="0" sz="1200" b="1" i="0" u="none" strike="noStrike" kern="1200" cap="none" spc="-5" normalizeH="0" baseline="0" noProof="0" dirty="0">
                <a:ln>
                  <a:noFill/>
                </a:ln>
                <a:solidFill>
                  <a:srgbClr val="FFFFFF"/>
                </a:solidFill>
                <a:effectLst/>
                <a:uLnTx/>
                <a:uFillTx/>
                <a:latin typeface="Calibri"/>
                <a:ea typeface="+mn-ea"/>
                <a:cs typeface="Calibri"/>
              </a:rPr>
              <a:t>ПРОФЕССИОНАЛЬНОЕ</a:t>
            </a:r>
            <a:r>
              <a:rPr kumimoji="0" sz="1200" b="1" i="0" u="none" strike="noStrike" kern="1200" cap="none" spc="20" normalizeH="0" baseline="0" noProof="0" dirty="0">
                <a:ln>
                  <a:noFill/>
                </a:ln>
                <a:solidFill>
                  <a:srgbClr val="FFFFFF"/>
                </a:solidFill>
                <a:effectLst/>
                <a:uLnTx/>
                <a:uFillTx/>
                <a:latin typeface="Calibri"/>
                <a:ea typeface="+mn-ea"/>
                <a:cs typeface="Calibri"/>
              </a:rPr>
              <a:t> </a:t>
            </a:r>
            <a:r>
              <a:rPr kumimoji="0" sz="1200" b="1" i="0" u="none" strike="noStrike" kern="1200" cap="none" spc="-5" normalizeH="0" baseline="0" noProof="0" dirty="0">
                <a:ln>
                  <a:noFill/>
                </a:ln>
                <a:solidFill>
                  <a:srgbClr val="FFFFFF"/>
                </a:solidFill>
                <a:effectLst/>
                <a:uLnTx/>
                <a:uFillTx/>
                <a:latin typeface="Calibri"/>
                <a:ea typeface="+mn-ea"/>
                <a:cs typeface="Calibri"/>
              </a:rPr>
              <a:t>ОБРАЗОВАНИЕ</a:t>
            </a:r>
            <a:r>
              <a:rPr kumimoji="0" sz="1200" b="1" i="0" u="none" strike="noStrike" kern="1200" cap="none" spc="10" normalizeH="0" baseline="0" noProof="0" dirty="0">
                <a:ln>
                  <a:noFill/>
                </a:ln>
                <a:solidFill>
                  <a:srgbClr val="FFFFFF"/>
                </a:solidFill>
                <a:effectLst/>
                <a:uLnTx/>
                <a:uFillTx/>
                <a:latin typeface="Calibri"/>
                <a:ea typeface="+mn-ea"/>
                <a:cs typeface="Calibri"/>
              </a:rPr>
              <a:t> </a:t>
            </a:r>
            <a:r>
              <a:rPr kumimoji="0" sz="1200" b="1" i="0" u="none" strike="noStrike" kern="1200" cap="none" spc="-5" normalizeH="0" baseline="0" noProof="0" dirty="0">
                <a:ln>
                  <a:noFill/>
                </a:ln>
                <a:solidFill>
                  <a:srgbClr val="FFFFFF"/>
                </a:solidFill>
                <a:effectLst/>
                <a:uLnTx/>
                <a:uFillTx/>
                <a:latin typeface="Calibri"/>
                <a:ea typeface="+mn-ea"/>
                <a:cs typeface="Calibri"/>
              </a:rPr>
              <a:t>ЯРОСЛАВСКОЙ</a:t>
            </a:r>
            <a:r>
              <a:rPr kumimoji="0" sz="1200" b="1" i="0" u="none" strike="noStrike" kern="1200" cap="none" spc="15" normalizeH="0" baseline="0" noProof="0" dirty="0">
                <a:ln>
                  <a:noFill/>
                </a:ln>
                <a:solidFill>
                  <a:srgbClr val="FFFFFF"/>
                </a:solidFill>
                <a:effectLst/>
                <a:uLnTx/>
                <a:uFillTx/>
                <a:latin typeface="Calibri"/>
                <a:ea typeface="+mn-ea"/>
                <a:cs typeface="Calibri"/>
              </a:rPr>
              <a:t> </a:t>
            </a:r>
            <a:r>
              <a:rPr kumimoji="0" sz="1200" b="1" i="0" u="none" strike="noStrike" kern="1200" cap="none" spc="0" normalizeH="0" baseline="0" noProof="0" dirty="0">
                <a:ln>
                  <a:noFill/>
                </a:ln>
                <a:solidFill>
                  <a:srgbClr val="FFFFFF"/>
                </a:solidFill>
                <a:effectLst/>
                <a:uLnTx/>
                <a:uFillTx/>
                <a:latin typeface="Calibri"/>
                <a:ea typeface="+mn-ea"/>
                <a:cs typeface="Calibri"/>
              </a:rPr>
              <a:t>ОБЛАСТИ</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a:p>
            <a:pPr marL="77470" marR="0" lvl="0" indent="0" algn="l" defTabSz="914400" rtl="0" eaLnBrk="1" fontAlgn="auto" latinLnBrk="0" hangingPunct="1">
              <a:lnSpc>
                <a:spcPct val="100000"/>
              </a:lnSpc>
              <a:spcBef>
                <a:spcPts val="590"/>
              </a:spcBef>
              <a:spcAft>
                <a:spcPts val="0"/>
              </a:spcAft>
              <a:buClrTx/>
              <a:buSzTx/>
              <a:buFontTx/>
              <a:buNone/>
              <a:tabLst/>
              <a:defRPr/>
            </a:pPr>
            <a:r>
              <a:rPr kumimoji="0" sz="1600" b="1" i="0" u="none" strike="noStrike" kern="1200" cap="none" spc="-5" normalizeH="0" baseline="0" noProof="0" dirty="0">
                <a:ln>
                  <a:noFill/>
                </a:ln>
                <a:solidFill>
                  <a:srgbClr val="FFFFFF"/>
                </a:solidFill>
                <a:effectLst/>
                <a:uLnTx/>
                <a:uFillTx/>
                <a:latin typeface="Calibri"/>
                <a:ea typeface="+mn-ea"/>
                <a:cs typeface="Calibri"/>
              </a:rPr>
              <a:t>ФЕДЕРАЛЬНЫЙ ПРОЕКТ «ПРОФЕССИОНАЛИТЕТ»</a:t>
            </a:r>
            <a:r>
              <a:rPr kumimoji="0" sz="1600" b="1" i="0" u="none" strike="noStrike" kern="1200" cap="none" spc="10" normalizeH="0" baseline="0" noProof="0" dirty="0">
                <a:ln>
                  <a:noFill/>
                </a:ln>
                <a:solidFill>
                  <a:srgbClr val="FFFFFF"/>
                </a:solidFill>
                <a:effectLst/>
                <a:uLnTx/>
                <a:uFillTx/>
                <a:latin typeface="Calibri"/>
                <a:ea typeface="+mn-ea"/>
                <a:cs typeface="Calibri"/>
              </a:rPr>
              <a:t> </a:t>
            </a:r>
            <a:r>
              <a:rPr kumimoji="0" sz="1600" b="1" i="0" u="none" strike="noStrike" kern="1200" cap="none" spc="-10" normalizeH="0" baseline="0" noProof="0" dirty="0">
                <a:ln>
                  <a:noFill/>
                </a:ln>
                <a:solidFill>
                  <a:srgbClr val="FFFFFF"/>
                </a:solidFill>
                <a:effectLst/>
                <a:uLnTx/>
                <a:uFillTx/>
                <a:latin typeface="Calibri"/>
                <a:ea typeface="+mn-ea"/>
                <a:cs typeface="Calibri"/>
              </a:rPr>
              <a:t>202</a:t>
            </a:r>
            <a:r>
              <a:rPr lang="ru-RU" sz="1600" b="1" spc="-10" dirty="0">
                <a:solidFill>
                  <a:srgbClr val="FFFFFF"/>
                </a:solidFill>
                <a:latin typeface="Calibri"/>
                <a:cs typeface="Calibri"/>
              </a:rPr>
              <a:t>5</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graphicFrame>
        <p:nvGraphicFramePr>
          <p:cNvPr id="27" name="Схема 26"/>
          <p:cNvGraphicFramePr/>
          <p:nvPr>
            <p:extLst>
              <p:ext uri="{D42A27DB-BD31-4B8C-83A1-F6EECF244321}">
                <p14:modId xmlns:p14="http://schemas.microsoft.com/office/powerpoint/2010/main" val="712761159"/>
              </p:ext>
            </p:extLst>
          </p:nvPr>
        </p:nvGraphicFramePr>
        <p:xfrm>
          <a:off x="210312" y="1752600"/>
          <a:ext cx="8763000" cy="50059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a:extLst>
              <a:ext uri="{FF2B5EF4-FFF2-40B4-BE49-F238E27FC236}">
                <a16:creationId xmlns:a16="http://schemas.microsoft.com/office/drawing/2014/main" id="{AEAFC682-D2EA-44B6-BAF2-A21BF1FBAE6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 r="2206" b="1634"/>
          <a:stretch/>
        </p:blipFill>
        <p:spPr>
          <a:xfrm>
            <a:off x="9216000" y="1752600"/>
            <a:ext cx="1260000" cy="720000"/>
          </a:xfrm>
          <a:prstGeom prst="rect">
            <a:avLst/>
          </a:prstGeom>
          <a:noFill/>
          <a:ln>
            <a:noFill/>
          </a:ln>
        </p:spPr>
      </p:pic>
      <p:pic>
        <p:nvPicPr>
          <p:cNvPr id="9" name="Рисунок 8">
            <a:extLst>
              <a:ext uri="{FF2B5EF4-FFF2-40B4-BE49-F238E27FC236}">
                <a16:creationId xmlns:a16="http://schemas.microsoft.com/office/drawing/2014/main" id="{7EFF0D6F-0F62-4FE0-82E1-341166329F1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2156"/>
          <a:stretch/>
        </p:blipFill>
        <p:spPr>
          <a:xfrm>
            <a:off x="10584000" y="1752600"/>
            <a:ext cx="1260000" cy="720000"/>
          </a:xfrm>
          <a:prstGeom prst="rect">
            <a:avLst/>
          </a:prstGeom>
          <a:noFill/>
          <a:ln>
            <a:noFill/>
          </a:ln>
        </p:spPr>
      </p:pic>
      <p:pic>
        <p:nvPicPr>
          <p:cNvPr id="11" name="Рисунок 10">
            <a:extLst>
              <a:ext uri="{FF2B5EF4-FFF2-40B4-BE49-F238E27FC236}">
                <a16:creationId xmlns:a16="http://schemas.microsoft.com/office/drawing/2014/main" id="{48E1A58F-A24F-4FA9-B056-F07628F6D4C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918" r="1923"/>
          <a:stretch/>
        </p:blipFill>
        <p:spPr>
          <a:xfrm>
            <a:off x="9216000" y="5208600"/>
            <a:ext cx="1260000" cy="720000"/>
          </a:xfrm>
          <a:prstGeom prst="rect">
            <a:avLst/>
          </a:prstGeom>
          <a:noFill/>
          <a:ln>
            <a:noFill/>
          </a:ln>
        </p:spPr>
      </p:pic>
      <p:pic>
        <p:nvPicPr>
          <p:cNvPr id="12" name="Рисунок 11">
            <a:extLst>
              <a:ext uri="{FF2B5EF4-FFF2-40B4-BE49-F238E27FC236}">
                <a16:creationId xmlns:a16="http://schemas.microsoft.com/office/drawing/2014/main" id="{86533385-6679-416A-8414-905B1A7FECD3}"/>
              </a:ext>
            </a:extLst>
          </p:cNvPr>
          <p:cNvPicPr>
            <a:picLocks noChangeAspect="1"/>
          </p:cNvPicPr>
          <p:nvPr/>
        </p:nvPicPr>
        <p:blipFill rotWithShape="1">
          <a:blip r:embed="rId11"/>
          <a:srcRect r="1592"/>
          <a:stretch/>
        </p:blipFill>
        <p:spPr>
          <a:xfrm>
            <a:off x="10584000" y="5208600"/>
            <a:ext cx="1260000" cy="720000"/>
          </a:xfrm>
          <a:prstGeom prst="rect">
            <a:avLst/>
          </a:prstGeom>
          <a:noFill/>
          <a:ln>
            <a:noFill/>
          </a:ln>
        </p:spPr>
      </p:pic>
      <p:pic>
        <p:nvPicPr>
          <p:cNvPr id="13" name="Рисунок 12">
            <a:extLst>
              <a:ext uri="{FF2B5EF4-FFF2-40B4-BE49-F238E27FC236}">
                <a16:creationId xmlns:a16="http://schemas.microsoft.com/office/drawing/2014/main" id="{0AEE51BD-C9A4-4564-AD41-958ACEAAFACC}"/>
              </a:ext>
            </a:extLst>
          </p:cNvPr>
          <p:cNvPicPr>
            <a:picLocks noChangeAspect="1"/>
          </p:cNvPicPr>
          <p:nvPr/>
        </p:nvPicPr>
        <p:blipFill rotWithShape="1">
          <a:blip r:embed="rId12"/>
          <a:srcRect t="19356" r="2479" b="24121"/>
          <a:stretch/>
        </p:blipFill>
        <p:spPr>
          <a:xfrm>
            <a:off x="9216000" y="2544600"/>
            <a:ext cx="2628000" cy="995606"/>
          </a:xfrm>
          <a:prstGeom prst="rect">
            <a:avLst/>
          </a:prstGeom>
          <a:noFill/>
          <a:ln>
            <a:noFill/>
          </a:ln>
        </p:spPr>
      </p:pic>
      <p:pic>
        <p:nvPicPr>
          <p:cNvPr id="15" name="Рисунок 14">
            <a:extLst>
              <a:ext uri="{FF2B5EF4-FFF2-40B4-BE49-F238E27FC236}">
                <a16:creationId xmlns:a16="http://schemas.microsoft.com/office/drawing/2014/main" id="{6E3AF904-6221-414B-A849-1596A76C563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3461" r="10002" b="1270"/>
          <a:stretch/>
        </p:blipFill>
        <p:spPr>
          <a:xfrm>
            <a:off x="9216000" y="3588600"/>
            <a:ext cx="1260000" cy="720000"/>
          </a:xfrm>
          <a:prstGeom prst="rect">
            <a:avLst/>
          </a:prstGeom>
          <a:noFill/>
          <a:ln>
            <a:noFill/>
          </a:ln>
        </p:spPr>
      </p:pic>
      <p:pic>
        <p:nvPicPr>
          <p:cNvPr id="17" name="Рисунок 16">
            <a:extLst>
              <a:ext uri="{FF2B5EF4-FFF2-40B4-BE49-F238E27FC236}">
                <a16:creationId xmlns:a16="http://schemas.microsoft.com/office/drawing/2014/main" id="{11D81651-0B7C-4AF7-A221-22F798A054A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 t="-1" r="9151" b="14733"/>
          <a:stretch/>
        </p:blipFill>
        <p:spPr>
          <a:xfrm>
            <a:off x="10584000" y="3588600"/>
            <a:ext cx="1260000" cy="720000"/>
          </a:xfrm>
          <a:prstGeom prst="rect">
            <a:avLst/>
          </a:prstGeom>
          <a:noFill/>
          <a:ln>
            <a:noFill/>
          </a:ln>
        </p:spPr>
      </p:pic>
      <p:pic>
        <p:nvPicPr>
          <p:cNvPr id="25" name="Рисунок 24">
            <a:extLst>
              <a:ext uri="{FF2B5EF4-FFF2-40B4-BE49-F238E27FC236}">
                <a16:creationId xmlns:a16="http://schemas.microsoft.com/office/drawing/2014/main" id="{D214B0A8-178F-4AA6-A656-A36B9A6286F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5655"/>
          <a:stretch/>
        </p:blipFill>
        <p:spPr>
          <a:xfrm>
            <a:off x="9216000" y="4380600"/>
            <a:ext cx="1260000" cy="720000"/>
          </a:xfrm>
          <a:prstGeom prst="rect">
            <a:avLst/>
          </a:prstGeom>
          <a:noFill/>
          <a:ln>
            <a:noFill/>
          </a:ln>
        </p:spPr>
      </p:pic>
      <p:pic>
        <p:nvPicPr>
          <p:cNvPr id="28" name="Рисунок 27">
            <a:extLst>
              <a:ext uri="{FF2B5EF4-FFF2-40B4-BE49-F238E27FC236}">
                <a16:creationId xmlns:a16="http://schemas.microsoft.com/office/drawing/2014/main" id="{C06F63E9-93A5-46EF-AA45-CF03436EFD3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b="13339"/>
          <a:stretch/>
        </p:blipFill>
        <p:spPr>
          <a:xfrm>
            <a:off x="9216000" y="6036600"/>
            <a:ext cx="1260000" cy="720000"/>
          </a:xfrm>
          <a:prstGeom prst="rect">
            <a:avLst/>
          </a:prstGeom>
          <a:noFill/>
          <a:ln>
            <a:noFill/>
          </a:ln>
        </p:spPr>
      </p:pic>
      <p:pic>
        <p:nvPicPr>
          <p:cNvPr id="30" name="Рисунок 29">
            <a:extLst>
              <a:ext uri="{FF2B5EF4-FFF2-40B4-BE49-F238E27FC236}">
                <a16:creationId xmlns:a16="http://schemas.microsoft.com/office/drawing/2014/main" id="{9FB48DD7-733D-462C-84AE-2C19DBE2B6EB}"/>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4762"/>
          <a:stretch/>
        </p:blipFill>
        <p:spPr>
          <a:xfrm>
            <a:off x="10584000" y="4380600"/>
            <a:ext cx="1260000" cy="720000"/>
          </a:xfrm>
          <a:prstGeom prst="rect">
            <a:avLst/>
          </a:prstGeom>
          <a:noFill/>
          <a:ln>
            <a:noFill/>
          </a:ln>
        </p:spPr>
      </p:pic>
      <p:pic>
        <p:nvPicPr>
          <p:cNvPr id="31" name="Рисунок 30">
            <a:extLst>
              <a:ext uri="{FF2B5EF4-FFF2-40B4-BE49-F238E27FC236}">
                <a16:creationId xmlns:a16="http://schemas.microsoft.com/office/drawing/2014/main" id="{4B4E13A5-A3BB-46F4-9596-780D9F230CEC}"/>
              </a:ext>
            </a:extLst>
          </p:cNvPr>
          <p:cNvPicPr>
            <a:picLocks noChangeAspect="1"/>
          </p:cNvPicPr>
          <p:nvPr/>
        </p:nvPicPr>
        <p:blipFill rotWithShape="1">
          <a:blip r:embed="rId18"/>
          <a:srcRect t="9910" b="4604"/>
          <a:stretch/>
        </p:blipFill>
        <p:spPr>
          <a:xfrm>
            <a:off x="10584000" y="6036600"/>
            <a:ext cx="1260000" cy="720000"/>
          </a:xfrm>
          <a:prstGeom prst="rect">
            <a:avLst/>
          </a:prstGeom>
          <a:noFill/>
          <a:ln>
            <a:noFill/>
          </a:ln>
        </p:spPr>
      </p:pic>
      <p:sp>
        <p:nvSpPr>
          <p:cNvPr id="21" name="object 4"/>
          <p:cNvSpPr/>
          <p:nvPr/>
        </p:nvSpPr>
        <p:spPr>
          <a:xfrm>
            <a:off x="1371599" y="925643"/>
            <a:ext cx="9540000" cy="720000"/>
          </a:xfrm>
          <a:custGeom>
            <a:avLst/>
            <a:gdLst/>
            <a:ahLst/>
            <a:cxnLst/>
            <a:rect l="l" t="t" r="r" b="b"/>
            <a:pathLst>
              <a:path w="10105390" h="763905">
                <a:moveTo>
                  <a:pt x="9978110" y="0"/>
                </a:moveTo>
                <a:lnTo>
                  <a:pt x="127241" y="0"/>
                </a:lnTo>
                <a:lnTo>
                  <a:pt x="77715" y="10007"/>
                </a:lnTo>
                <a:lnTo>
                  <a:pt x="37269" y="37290"/>
                </a:lnTo>
                <a:lnTo>
                  <a:pt x="9999" y="77741"/>
                </a:lnTo>
                <a:lnTo>
                  <a:pt x="0" y="127253"/>
                </a:lnTo>
                <a:lnTo>
                  <a:pt x="0" y="636269"/>
                </a:lnTo>
                <a:lnTo>
                  <a:pt x="9999" y="685782"/>
                </a:lnTo>
                <a:lnTo>
                  <a:pt x="37269" y="726233"/>
                </a:lnTo>
                <a:lnTo>
                  <a:pt x="77715" y="753516"/>
                </a:lnTo>
                <a:lnTo>
                  <a:pt x="127241" y="763524"/>
                </a:lnTo>
                <a:lnTo>
                  <a:pt x="9978110" y="763524"/>
                </a:lnTo>
                <a:lnTo>
                  <a:pt x="10027622" y="753516"/>
                </a:lnTo>
                <a:lnTo>
                  <a:pt x="10068074" y="726233"/>
                </a:lnTo>
                <a:lnTo>
                  <a:pt x="10095357" y="685782"/>
                </a:lnTo>
                <a:lnTo>
                  <a:pt x="10105364" y="636269"/>
                </a:lnTo>
                <a:lnTo>
                  <a:pt x="10105364" y="127253"/>
                </a:lnTo>
                <a:lnTo>
                  <a:pt x="10095357" y="77741"/>
                </a:lnTo>
                <a:lnTo>
                  <a:pt x="10068074" y="37290"/>
                </a:lnTo>
                <a:lnTo>
                  <a:pt x="10027622" y="10007"/>
                </a:lnTo>
                <a:lnTo>
                  <a:pt x="9978110" y="0"/>
                </a:lnTo>
                <a:close/>
              </a:path>
            </a:pathLst>
          </a:custGeom>
          <a:solidFill>
            <a:schemeClr val="accent3">
              <a:lumMod val="40000"/>
              <a:lumOff val="60000"/>
            </a:schemeClr>
          </a:solidFill>
          <a:effectLst>
            <a:outerShdw blurRad="50800" dist="38100" dir="2700000" algn="tl" rotWithShape="0">
              <a:prstClr val="black">
                <a:alpha val="40000"/>
              </a:prstClr>
            </a:outerShdw>
          </a:effectLst>
        </p:spPr>
        <p:txBody>
          <a:bodyPr wrap="square" lIns="0" tIns="0" rIns="0" bIns="0" rtlCol="0"/>
          <a:lstStyle/>
          <a:p>
            <a:endParaRPr>
              <a:latin typeface="Calibri" panose="020F0502020204030204" pitchFamily="34" charset="0"/>
              <a:cs typeface="Calibri" panose="020F0502020204030204" pitchFamily="34" charset="0"/>
            </a:endParaRPr>
          </a:p>
        </p:txBody>
      </p:sp>
      <p:sp>
        <p:nvSpPr>
          <p:cNvPr id="22" name="object 5"/>
          <p:cNvSpPr txBox="1"/>
          <p:nvPr/>
        </p:nvSpPr>
        <p:spPr>
          <a:xfrm>
            <a:off x="1219200" y="1005398"/>
            <a:ext cx="9753600" cy="590354"/>
          </a:xfrm>
          <a:prstGeom prst="rect">
            <a:avLst/>
          </a:prstGeom>
        </p:spPr>
        <p:txBody>
          <a:bodyPr vert="horz" wrap="square" lIns="0" tIns="43815" rIns="0" bIns="0" rtlCol="0">
            <a:spAutoFit/>
          </a:bodyPr>
          <a:lstStyle/>
          <a:p>
            <a:pPr marL="757555" marR="5080" indent="-745490" algn="ctr">
              <a:lnSpc>
                <a:spcPts val="1939"/>
              </a:lnSpc>
              <a:spcBef>
                <a:spcPts val="345"/>
              </a:spcBef>
            </a:pPr>
            <a:r>
              <a:rPr sz="2400" b="1" spc="-5" dirty="0">
                <a:solidFill>
                  <a:srgbClr val="002060"/>
                </a:solidFill>
                <a:latin typeface="Calibri" panose="020F0502020204030204" pitchFamily="34" charset="0"/>
                <a:cs typeface="Calibri" panose="020F0502020204030204" pitchFamily="34" charset="0"/>
              </a:rPr>
              <a:t>СОВЕРШЕНСТВОВАНИЕ</a:t>
            </a:r>
            <a:r>
              <a:rPr sz="2400" b="1" spc="15" dirty="0">
                <a:solidFill>
                  <a:srgbClr val="002060"/>
                </a:solidFill>
                <a:latin typeface="Calibri" panose="020F0502020204030204" pitchFamily="34" charset="0"/>
                <a:cs typeface="Calibri" panose="020F0502020204030204" pitchFamily="34" charset="0"/>
              </a:rPr>
              <a:t> </a:t>
            </a:r>
            <a:r>
              <a:rPr sz="2400" b="1" spc="-5" dirty="0">
                <a:solidFill>
                  <a:srgbClr val="002060"/>
                </a:solidFill>
                <a:latin typeface="Calibri" panose="020F0502020204030204" pitchFamily="34" charset="0"/>
                <a:cs typeface="Calibri" panose="020F0502020204030204" pitchFamily="34" charset="0"/>
              </a:rPr>
              <a:t>МАТЕРИАЛЬНО-ТЕХНИЧЕСКОЙ,</a:t>
            </a:r>
            <a:r>
              <a:rPr sz="2400" b="1" spc="15" dirty="0">
                <a:solidFill>
                  <a:srgbClr val="002060"/>
                </a:solidFill>
                <a:latin typeface="Calibri" panose="020F0502020204030204" pitchFamily="34" charset="0"/>
                <a:cs typeface="Calibri" panose="020F0502020204030204" pitchFamily="34" charset="0"/>
              </a:rPr>
              <a:t> </a:t>
            </a:r>
            <a:endParaRPr lang="ru-RU" sz="2400" b="1" spc="15" dirty="0">
              <a:solidFill>
                <a:srgbClr val="002060"/>
              </a:solidFill>
              <a:latin typeface="Calibri" panose="020F0502020204030204" pitchFamily="34" charset="0"/>
              <a:cs typeface="Calibri" panose="020F0502020204030204" pitchFamily="34" charset="0"/>
            </a:endParaRPr>
          </a:p>
          <a:p>
            <a:pPr marL="757555" marR="5080" indent="-745490" algn="ctr">
              <a:lnSpc>
                <a:spcPts val="1939"/>
              </a:lnSpc>
              <a:spcBef>
                <a:spcPts val="345"/>
              </a:spcBef>
            </a:pPr>
            <a:r>
              <a:rPr sz="2400" b="1" spc="-5" dirty="0">
                <a:solidFill>
                  <a:srgbClr val="002060"/>
                </a:solidFill>
                <a:latin typeface="Calibri" panose="020F0502020204030204" pitchFamily="34" charset="0"/>
                <a:cs typeface="Calibri" panose="020F0502020204030204" pitchFamily="34" charset="0"/>
              </a:rPr>
              <a:t>УЧЕБНОЙ </a:t>
            </a:r>
            <a:r>
              <a:rPr sz="2400" b="1" spc="-395" dirty="0">
                <a:solidFill>
                  <a:srgbClr val="002060"/>
                </a:solidFill>
                <a:latin typeface="Calibri" panose="020F0502020204030204" pitchFamily="34" charset="0"/>
                <a:cs typeface="Calibri" panose="020F0502020204030204" pitchFamily="34" charset="0"/>
              </a:rPr>
              <a:t> </a:t>
            </a:r>
            <a:r>
              <a:rPr sz="2400" b="1" dirty="0">
                <a:solidFill>
                  <a:srgbClr val="002060"/>
                </a:solidFill>
                <a:latin typeface="Calibri" panose="020F0502020204030204" pitchFamily="34" charset="0"/>
                <a:cs typeface="Calibri" panose="020F0502020204030204" pitchFamily="34" charset="0"/>
              </a:rPr>
              <a:t>И</a:t>
            </a:r>
            <a:r>
              <a:rPr sz="2400" b="1" spc="-5" dirty="0">
                <a:solidFill>
                  <a:srgbClr val="002060"/>
                </a:solidFill>
                <a:latin typeface="Calibri" panose="020F0502020204030204" pitchFamily="34" charset="0"/>
                <a:cs typeface="Calibri" panose="020F0502020204030204" pitchFamily="34" charset="0"/>
              </a:rPr>
              <a:t> </a:t>
            </a:r>
            <a:r>
              <a:rPr lang="ru-RU" sz="2400" b="1" spc="-5" dirty="0">
                <a:solidFill>
                  <a:srgbClr val="002060"/>
                </a:solidFill>
                <a:latin typeface="Calibri" panose="020F0502020204030204" pitchFamily="34" charset="0"/>
                <a:cs typeface="Calibri" panose="020F0502020204030204" pitchFamily="34" charset="0"/>
              </a:rPr>
              <a:t>(ИЛИ) </a:t>
            </a:r>
            <a:r>
              <a:rPr sz="2400" b="1" spc="-5" dirty="0">
                <a:solidFill>
                  <a:srgbClr val="002060"/>
                </a:solidFill>
                <a:latin typeface="Calibri" panose="020F0502020204030204" pitchFamily="34" charset="0"/>
                <a:cs typeface="Calibri" panose="020F0502020204030204" pitchFamily="34" charset="0"/>
              </a:rPr>
              <a:t>ПРОИЗВОДСТВЕННОЙ</a:t>
            </a:r>
            <a:r>
              <a:rPr sz="2400" b="1" spc="15" dirty="0">
                <a:solidFill>
                  <a:srgbClr val="002060"/>
                </a:solidFill>
                <a:latin typeface="Calibri" panose="020F0502020204030204" pitchFamily="34" charset="0"/>
                <a:cs typeface="Calibri" panose="020F0502020204030204" pitchFamily="34" charset="0"/>
              </a:rPr>
              <a:t> </a:t>
            </a:r>
            <a:r>
              <a:rPr sz="2400" b="1" spc="-5" dirty="0">
                <a:solidFill>
                  <a:srgbClr val="002060"/>
                </a:solidFill>
                <a:latin typeface="Calibri" panose="020F0502020204030204" pitchFamily="34" charset="0"/>
                <a:cs typeface="Calibri" panose="020F0502020204030204" pitchFamily="34" charset="0"/>
              </a:rPr>
              <a:t>ИНФРАСТРУКТУРЫ</a:t>
            </a:r>
            <a:endParaRPr sz="2400" dirty="0">
              <a:solidFill>
                <a:srgbClr val="002060"/>
              </a:solidFill>
              <a:latin typeface="Calibri" panose="020F0502020204030204" pitchFamily="34" charset="0"/>
              <a:cs typeface="Calibri" panose="020F0502020204030204" pitchFamily="34" charset="0"/>
            </a:endParaRPr>
          </a:p>
        </p:txBody>
      </p:sp>
      <p:pic>
        <p:nvPicPr>
          <p:cNvPr id="24" name="Picture 2" descr="https://sun9-20.userapi.com/impg/lNh_RyOW-Z6IRykxKFC1qpLlIluQAOtWbbK2ZQ/F3aiEESrwAE.jpg?size=1280x1280&amp;quality=95&amp;sign=03cc590cd24a93a0359f03304c5f4c63&amp;type=album"/>
          <p:cNvPicPr>
            <a:picLocks noChangeAspect="1" noChangeArrowheads="1"/>
          </p:cNvPicPr>
          <p:nvPr/>
        </p:nvPicPr>
        <p:blipFill>
          <a:blip r:embed="rId19" cstate="print">
            <a:clrChange>
              <a:clrFrom>
                <a:srgbClr val="FFFFFF"/>
              </a:clrFrom>
              <a:clrTo>
                <a:srgbClr val="FFFFFF">
                  <a:alpha val="0"/>
                </a:srgbClr>
              </a:clrTo>
            </a:clrChange>
            <a:extLst>
              <a:ext uri="{BEBA8EAE-BF5A-486C-A8C5-ECC9F3942E4B}">
                <a14:imgProps xmlns:a14="http://schemas.microsoft.com/office/drawing/2010/main">
                  <a14:imgLayer r:embed="rId20">
                    <a14:imgEffect>
                      <a14:saturation sat="0"/>
                    </a14:imgEffect>
                  </a14:imgLayer>
                </a14:imgProps>
              </a:ext>
            </a:extLst>
          </a:blip>
          <a:srcRect/>
          <a:stretch>
            <a:fillRect/>
          </a:stretch>
        </p:blipFill>
        <p:spPr bwMode="auto">
          <a:xfrm>
            <a:off x="11024325" y="968975"/>
            <a:ext cx="720000" cy="707425"/>
          </a:xfrm>
          <a:prstGeom prst="rect">
            <a:avLst/>
          </a:prstGeom>
          <a:noFill/>
        </p:spPr>
      </p:pic>
      <p:grpSp>
        <p:nvGrpSpPr>
          <p:cNvPr id="26" name="object 23"/>
          <p:cNvGrpSpPr>
            <a:grpSpLocks noChangeAspect="1"/>
          </p:cNvGrpSpPr>
          <p:nvPr/>
        </p:nvGrpSpPr>
        <p:grpSpPr>
          <a:xfrm>
            <a:off x="582312" y="925643"/>
            <a:ext cx="648000" cy="640181"/>
            <a:chOff x="179514" y="980694"/>
            <a:chExt cx="1371600" cy="1386840"/>
          </a:xfrm>
        </p:grpSpPr>
        <p:pic>
          <p:nvPicPr>
            <p:cNvPr id="29" name="object 24"/>
            <p:cNvPicPr/>
            <p:nvPr/>
          </p:nvPicPr>
          <p:blipFill>
            <a:blip r:embed="rId21" cstate="print"/>
            <a:stretch>
              <a:fillRect/>
            </a:stretch>
          </p:blipFill>
          <p:spPr>
            <a:xfrm>
              <a:off x="179514" y="980694"/>
              <a:ext cx="1371600" cy="1386713"/>
            </a:xfrm>
            <a:prstGeom prst="rect">
              <a:avLst/>
            </a:prstGeom>
            <a:noFill/>
            <a:ln>
              <a:noFill/>
            </a:ln>
          </p:spPr>
        </p:pic>
        <p:sp>
          <p:nvSpPr>
            <p:cNvPr id="33" name="object 25"/>
            <p:cNvSpPr/>
            <p:nvPr/>
          </p:nvSpPr>
          <p:spPr>
            <a:xfrm>
              <a:off x="611555" y="1674037"/>
              <a:ext cx="254000" cy="243204"/>
            </a:xfrm>
            <a:custGeom>
              <a:avLst/>
              <a:gdLst/>
              <a:ahLst/>
              <a:cxnLst/>
              <a:rect l="l" t="t" r="r" b="b"/>
              <a:pathLst>
                <a:path w="254000" h="243205">
                  <a:moveTo>
                    <a:pt x="253745" y="0"/>
                  </a:moveTo>
                  <a:lnTo>
                    <a:pt x="0" y="0"/>
                  </a:lnTo>
                  <a:lnTo>
                    <a:pt x="0" y="242773"/>
                  </a:lnTo>
                  <a:lnTo>
                    <a:pt x="253745" y="242773"/>
                  </a:lnTo>
                  <a:lnTo>
                    <a:pt x="253745" y="0"/>
                  </a:lnTo>
                  <a:close/>
                </a:path>
              </a:pathLst>
            </a:custGeom>
            <a:solidFill>
              <a:srgbClr val="FFFFFF"/>
            </a:solidFill>
          </p:spPr>
          <p:txBody>
            <a:bodyPr wrap="square" lIns="0" tIns="0" rIns="0" bIns="0" rtlCol="0"/>
            <a:lstStyle/>
            <a:p>
              <a:endParaRPr dirty="0">
                <a:solidFill>
                  <a:prstClr val="black"/>
                </a:solidFill>
              </a:endParaRPr>
            </a:p>
          </p:txBody>
        </p:sp>
      </p:grpSp>
    </p:spTree>
    <p:extLst>
      <p:ext uri="{BB962C8B-B14F-4D97-AF65-F5344CB8AC3E}">
        <p14:creationId xmlns:p14="http://schemas.microsoft.com/office/powerpoint/2010/main" val="3233430222"/>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10640" y="126238"/>
            <a:ext cx="847159" cy="538353"/>
          </a:xfrm>
          <a:prstGeom prst="rect">
            <a:avLst/>
          </a:prstGeom>
        </p:spPr>
        <p:txBody>
          <a:bodyPr vert="horz" wrap="square" lIns="0" tIns="22860" rIns="0" bIns="0" rtlCol="0">
            <a:spAutoFit/>
          </a:bodyPr>
          <a:lstStyle/>
          <a:p>
            <a:pPr marL="12700" marR="5080" lvl="0" algn="just">
              <a:lnSpc>
                <a:spcPct val="92600"/>
              </a:lnSpc>
              <a:spcBef>
                <a:spcPts val="180"/>
              </a:spcBef>
            </a:pPr>
            <a:r>
              <a:rPr lang="ru-RU" sz="900" b="1" spc="-10" dirty="0">
                <a:solidFill>
                  <a:srgbClr val="FFFFFF"/>
                </a:solidFill>
                <a:cs typeface="Calibri"/>
              </a:rPr>
              <a:t>МИНИСТЕРСТВО</a:t>
            </a:r>
            <a:r>
              <a:rPr lang="ru-RU" sz="900" b="1" dirty="0">
                <a:solidFill>
                  <a:srgbClr val="FFFFFF"/>
                </a:solidFill>
                <a:cs typeface="Calibri"/>
              </a:rPr>
              <a:t>  ОБ</a:t>
            </a:r>
            <a:r>
              <a:rPr lang="ru-RU" sz="900" b="1" spc="-5" dirty="0">
                <a:solidFill>
                  <a:srgbClr val="FFFFFF"/>
                </a:solidFill>
                <a:cs typeface="Calibri"/>
              </a:rPr>
              <a:t>РА</a:t>
            </a:r>
            <a:r>
              <a:rPr lang="ru-RU" sz="900" b="1" dirty="0">
                <a:solidFill>
                  <a:srgbClr val="FFFFFF"/>
                </a:solidFill>
                <a:cs typeface="Calibri"/>
              </a:rPr>
              <a:t>ЗОВ</a:t>
            </a:r>
            <a:r>
              <a:rPr lang="ru-RU" sz="900" b="1" spc="-5" dirty="0">
                <a:solidFill>
                  <a:srgbClr val="FFFFFF"/>
                </a:solidFill>
                <a:cs typeface="Calibri"/>
              </a:rPr>
              <a:t>АН</a:t>
            </a:r>
            <a:r>
              <a:rPr lang="ru-RU" sz="900" b="1" dirty="0">
                <a:solidFill>
                  <a:srgbClr val="FFFFFF"/>
                </a:solidFill>
                <a:cs typeface="Calibri"/>
              </a:rPr>
              <a:t>ИЯ  </a:t>
            </a:r>
            <a:r>
              <a:rPr lang="ru-RU" sz="900" b="1" spc="-5" dirty="0">
                <a:solidFill>
                  <a:srgbClr val="FFFFFF"/>
                </a:solidFill>
                <a:cs typeface="Calibri"/>
              </a:rPr>
              <a:t>ЯР</a:t>
            </a:r>
            <a:r>
              <a:rPr lang="ru-RU" sz="900" b="1" dirty="0">
                <a:solidFill>
                  <a:srgbClr val="FFFFFF"/>
                </a:solidFill>
                <a:cs typeface="Calibri"/>
              </a:rPr>
              <a:t>ОСЛ</a:t>
            </a:r>
            <a:r>
              <a:rPr lang="ru-RU" sz="900" b="1" spc="-10" dirty="0">
                <a:solidFill>
                  <a:srgbClr val="FFFFFF"/>
                </a:solidFill>
                <a:cs typeface="Calibri"/>
              </a:rPr>
              <a:t>А</a:t>
            </a:r>
            <a:r>
              <a:rPr lang="ru-RU" sz="900" b="1" dirty="0">
                <a:solidFill>
                  <a:srgbClr val="FFFFFF"/>
                </a:solidFill>
                <a:cs typeface="Calibri"/>
              </a:rPr>
              <a:t>ВС</a:t>
            </a:r>
            <a:r>
              <a:rPr lang="ru-RU" sz="900" b="1" spc="-5" dirty="0">
                <a:solidFill>
                  <a:srgbClr val="FFFFFF"/>
                </a:solidFill>
                <a:cs typeface="Calibri"/>
              </a:rPr>
              <a:t>К</a:t>
            </a:r>
            <a:r>
              <a:rPr lang="ru-RU" sz="900" b="1" dirty="0">
                <a:solidFill>
                  <a:srgbClr val="FFFFFF"/>
                </a:solidFill>
                <a:cs typeface="Calibri"/>
              </a:rPr>
              <a:t>ОЙ  </a:t>
            </a:r>
            <a:r>
              <a:rPr lang="ru-RU" sz="900" b="1" spc="-5" dirty="0">
                <a:solidFill>
                  <a:srgbClr val="FFFFFF"/>
                </a:solidFill>
                <a:cs typeface="Calibri"/>
              </a:rPr>
              <a:t>ОБЛАСТИ</a:t>
            </a:r>
            <a:endParaRPr lang="ru-RU" sz="900" dirty="0">
              <a:solidFill>
                <a:prstClr val="black"/>
              </a:solidFill>
              <a:cs typeface="Calibri"/>
            </a:endParaRPr>
          </a:p>
        </p:txBody>
      </p:sp>
      <p:sp>
        <p:nvSpPr>
          <p:cNvPr id="3" name="object 3"/>
          <p:cNvSpPr txBox="1"/>
          <p:nvPr/>
        </p:nvSpPr>
        <p:spPr>
          <a:xfrm>
            <a:off x="7054722" y="67357"/>
            <a:ext cx="4836795" cy="584835"/>
          </a:xfrm>
          <a:prstGeom prst="rect">
            <a:avLst/>
          </a:prstGeom>
        </p:spPr>
        <p:txBody>
          <a:bodyPr vert="horz" wrap="square" lIns="0" tIns="69850" rIns="0" bIns="0" rtlCol="0">
            <a:spAutoFit/>
          </a:bodyPr>
          <a:lstStyle/>
          <a:p>
            <a:pPr marL="12700">
              <a:lnSpc>
                <a:spcPct val="100000"/>
              </a:lnSpc>
              <a:spcBef>
                <a:spcPts val="550"/>
              </a:spcBef>
            </a:pPr>
            <a:r>
              <a:rPr sz="1200" b="1" spc="-5" dirty="0">
                <a:solidFill>
                  <a:srgbClr val="FFFFFF"/>
                </a:solidFill>
                <a:latin typeface="Calibri"/>
                <a:cs typeface="Calibri"/>
              </a:rPr>
              <a:t>СРЕДНЕЕ</a:t>
            </a:r>
            <a:r>
              <a:rPr sz="1200" b="1" spc="25" dirty="0">
                <a:solidFill>
                  <a:srgbClr val="FFFFFF"/>
                </a:solidFill>
                <a:latin typeface="Calibri"/>
                <a:cs typeface="Calibri"/>
              </a:rPr>
              <a:t> </a:t>
            </a:r>
            <a:r>
              <a:rPr sz="1200" b="1" spc="-5" dirty="0">
                <a:solidFill>
                  <a:srgbClr val="FFFFFF"/>
                </a:solidFill>
                <a:latin typeface="Calibri"/>
                <a:cs typeface="Calibri"/>
              </a:rPr>
              <a:t>ПРОФЕССИОНАЛЬНОЕ</a:t>
            </a:r>
            <a:r>
              <a:rPr sz="1200" b="1" spc="20" dirty="0">
                <a:solidFill>
                  <a:srgbClr val="FFFFFF"/>
                </a:solidFill>
                <a:latin typeface="Calibri"/>
                <a:cs typeface="Calibri"/>
              </a:rPr>
              <a:t> </a:t>
            </a:r>
            <a:r>
              <a:rPr sz="1200" b="1" spc="-5" dirty="0">
                <a:solidFill>
                  <a:srgbClr val="FFFFFF"/>
                </a:solidFill>
                <a:latin typeface="Calibri"/>
                <a:cs typeface="Calibri"/>
              </a:rPr>
              <a:t>ОБРАЗОВАНИЕ</a:t>
            </a:r>
            <a:r>
              <a:rPr sz="1200" b="1" spc="10" dirty="0">
                <a:solidFill>
                  <a:srgbClr val="FFFFFF"/>
                </a:solidFill>
                <a:latin typeface="Calibri"/>
                <a:cs typeface="Calibri"/>
              </a:rPr>
              <a:t> </a:t>
            </a:r>
            <a:r>
              <a:rPr sz="1200" b="1" spc="-5" dirty="0">
                <a:solidFill>
                  <a:srgbClr val="FFFFFF"/>
                </a:solidFill>
                <a:latin typeface="Calibri"/>
                <a:cs typeface="Calibri"/>
              </a:rPr>
              <a:t>ЯРОСЛАВСКОЙ</a:t>
            </a:r>
            <a:r>
              <a:rPr sz="1200" b="1" spc="15" dirty="0">
                <a:solidFill>
                  <a:srgbClr val="FFFFFF"/>
                </a:solidFill>
                <a:latin typeface="Calibri"/>
                <a:cs typeface="Calibri"/>
              </a:rPr>
              <a:t> </a:t>
            </a:r>
            <a:r>
              <a:rPr sz="1200" b="1" dirty="0">
                <a:solidFill>
                  <a:srgbClr val="FFFFFF"/>
                </a:solidFill>
                <a:latin typeface="Calibri"/>
                <a:cs typeface="Calibri"/>
              </a:rPr>
              <a:t>ОБЛАСТИ</a:t>
            </a:r>
            <a:endParaRPr sz="1200" dirty="0">
              <a:latin typeface="Calibri"/>
              <a:cs typeface="Calibri"/>
            </a:endParaRPr>
          </a:p>
          <a:p>
            <a:pPr marL="77470">
              <a:lnSpc>
                <a:spcPct val="100000"/>
              </a:lnSpc>
              <a:spcBef>
                <a:spcPts val="590"/>
              </a:spcBef>
            </a:pPr>
            <a:r>
              <a:rPr sz="1600" b="1" spc="-5" dirty="0">
                <a:solidFill>
                  <a:srgbClr val="FFFFFF"/>
                </a:solidFill>
                <a:latin typeface="Calibri"/>
                <a:cs typeface="Calibri"/>
              </a:rPr>
              <a:t>ФЕДЕРАЛЬНЫЙ ПРОЕКТ «ПРОФЕССИОНАЛИТЕТ»</a:t>
            </a:r>
            <a:r>
              <a:rPr sz="1600" b="1" spc="10" dirty="0">
                <a:solidFill>
                  <a:srgbClr val="FFFFFF"/>
                </a:solidFill>
                <a:latin typeface="Calibri"/>
                <a:cs typeface="Calibri"/>
              </a:rPr>
              <a:t> </a:t>
            </a:r>
            <a:r>
              <a:rPr sz="1600" b="1" spc="-10" dirty="0">
                <a:solidFill>
                  <a:srgbClr val="FFFFFF"/>
                </a:solidFill>
                <a:latin typeface="Calibri"/>
                <a:cs typeface="Calibri"/>
              </a:rPr>
              <a:t>202</a:t>
            </a:r>
            <a:r>
              <a:rPr lang="ru-RU" sz="1600" b="1" spc="-10" dirty="0">
                <a:solidFill>
                  <a:srgbClr val="FFFFFF"/>
                </a:solidFill>
                <a:latin typeface="Calibri"/>
                <a:cs typeface="Calibri"/>
              </a:rPr>
              <a:t>5</a:t>
            </a:r>
            <a:endParaRPr sz="1600" dirty="0">
              <a:latin typeface="Calibri"/>
              <a:cs typeface="Calibri"/>
            </a:endParaRPr>
          </a:p>
        </p:txBody>
      </p:sp>
      <p:grpSp>
        <p:nvGrpSpPr>
          <p:cNvPr id="18" name="Группа 17"/>
          <p:cNvGrpSpPr/>
          <p:nvPr/>
        </p:nvGrpSpPr>
        <p:grpSpPr>
          <a:xfrm>
            <a:off x="1614000" y="1022950"/>
            <a:ext cx="8977798" cy="1186850"/>
            <a:chOff x="841944" y="986599"/>
            <a:chExt cx="6161004" cy="1186850"/>
          </a:xfrm>
          <a:effectLst>
            <a:outerShdw blurRad="50800" dist="38100" dir="2700000" algn="tl" rotWithShape="0">
              <a:prstClr val="black">
                <a:alpha val="40000"/>
              </a:prstClr>
            </a:outerShdw>
          </a:effectLst>
        </p:grpSpPr>
        <p:sp>
          <p:nvSpPr>
            <p:cNvPr id="4" name="object 4"/>
            <p:cNvSpPr/>
            <p:nvPr/>
          </p:nvSpPr>
          <p:spPr>
            <a:xfrm>
              <a:off x="841944" y="1042542"/>
              <a:ext cx="6151535" cy="1130907"/>
            </a:xfrm>
            <a:prstGeom prst="roundRect">
              <a:avLst/>
            </a:prstGeom>
            <a:solidFill>
              <a:schemeClr val="accent3">
                <a:lumMod val="40000"/>
                <a:lumOff val="60000"/>
              </a:schemeClr>
            </a:solidFill>
          </p:spPr>
          <p:txBody>
            <a:bodyPr wrap="square" lIns="0" tIns="0" rIns="0" bIns="0" rtlCol="0"/>
            <a:lstStyle/>
            <a:p>
              <a:endParaRPr/>
            </a:p>
          </p:txBody>
        </p:sp>
        <p:sp>
          <p:nvSpPr>
            <p:cNvPr id="5" name="object 5"/>
            <p:cNvSpPr txBox="1"/>
            <p:nvPr/>
          </p:nvSpPr>
          <p:spPr>
            <a:xfrm>
              <a:off x="1249330" y="986599"/>
              <a:ext cx="5753618" cy="1186850"/>
            </a:xfrm>
            <a:prstGeom prst="roundRect">
              <a:avLst/>
            </a:prstGeom>
            <a:noFill/>
            <a:effectLst/>
          </p:spPr>
          <p:txBody>
            <a:bodyPr vert="horz" wrap="square" lIns="0" tIns="13335" rIns="0" bIns="0" rtlCol="0">
              <a:spAutoFit/>
            </a:bodyPr>
            <a:lstStyle/>
            <a:p>
              <a:pPr marL="635" algn="ctr">
                <a:spcBef>
                  <a:spcPts val="105"/>
                </a:spcBef>
              </a:pPr>
              <a:r>
                <a:rPr sz="3300" spc="-20" dirty="0">
                  <a:solidFill>
                    <a:srgbClr val="002060"/>
                  </a:solidFill>
                  <a:latin typeface="Calibri" panose="020F0502020204030204" pitchFamily="34" charset="0"/>
                  <a:cs typeface="Calibri" panose="020F0502020204030204" pitchFamily="34" charset="0"/>
                </a:rPr>
                <a:t>ГПОАУ ЯО </a:t>
              </a:r>
              <a:r>
                <a:rPr lang="ru-RU" sz="3300" spc="-20" dirty="0">
                  <a:solidFill>
                    <a:srgbClr val="002060"/>
                  </a:solidFill>
                  <a:latin typeface="Calibri" panose="020F0502020204030204" pitchFamily="34" charset="0"/>
                  <a:cs typeface="Calibri" panose="020F0502020204030204" pitchFamily="34" charset="0"/>
                </a:rPr>
                <a:t>Любимский </a:t>
              </a:r>
            </a:p>
            <a:p>
              <a:pPr marL="635" algn="ctr">
                <a:spcBef>
                  <a:spcPts val="105"/>
                </a:spcBef>
              </a:pPr>
              <a:r>
                <a:rPr lang="ru-RU" sz="3300" spc="-20" dirty="0">
                  <a:solidFill>
                    <a:srgbClr val="002060"/>
                  </a:solidFill>
                  <a:latin typeface="Calibri" panose="020F0502020204030204" pitchFamily="34" charset="0"/>
                  <a:cs typeface="Calibri" panose="020F0502020204030204" pitchFamily="34" charset="0"/>
                </a:rPr>
                <a:t>аграрно-политехнический </a:t>
              </a:r>
              <a:r>
                <a:rPr sz="3300" spc="-20" dirty="0">
                  <a:solidFill>
                    <a:srgbClr val="002060"/>
                  </a:solidFill>
                  <a:latin typeface="Calibri" panose="020F0502020204030204" pitchFamily="34" charset="0"/>
                  <a:cs typeface="Calibri" panose="020F0502020204030204" pitchFamily="34" charset="0"/>
                </a:rPr>
                <a:t> колледж</a:t>
              </a:r>
            </a:p>
          </p:txBody>
        </p:sp>
      </p:grpSp>
      <p:sp>
        <p:nvSpPr>
          <p:cNvPr id="6" name="object 6"/>
          <p:cNvSpPr txBox="1"/>
          <p:nvPr/>
        </p:nvSpPr>
        <p:spPr>
          <a:xfrm>
            <a:off x="5486400" y="2579592"/>
            <a:ext cx="6096000" cy="3136756"/>
          </a:xfrm>
          <a:prstGeom prst="rect">
            <a:avLst/>
          </a:prstGeom>
        </p:spPr>
        <p:txBody>
          <a:bodyPr vert="horz" wrap="square" lIns="0" tIns="12700" rIns="0" bIns="0" rtlCol="0">
            <a:spAutoFit/>
          </a:bodyPr>
          <a:lstStyle/>
          <a:p>
            <a:pPr marL="12700">
              <a:lnSpc>
                <a:spcPct val="100000"/>
              </a:lnSpc>
              <a:spcBef>
                <a:spcPts val="1500"/>
              </a:spcBef>
            </a:pPr>
            <a:r>
              <a:rPr lang="ru-RU" sz="2400" spc="-10" dirty="0">
                <a:solidFill>
                  <a:srgbClr val="002060"/>
                </a:solidFill>
                <a:latin typeface="Calibri" panose="020F0502020204030204" pitchFamily="34" charset="0"/>
                <a:cs typeface="Calibri" panose="020F0502020204030204" pitchFamily="34" charset="0"/>
              </a:rPr>
              <a:t>152470</a:t>
            </a:r>
            <a:r>
              <a:rPr sz="2400" spc="-5" dirty="0">
                <a:solidFill>
                  <a:srgbClr val="002060"/>
                </a:solidFill>
                <a:latin typeface="Calibri" panose="020F0502020204030204" pitchFamily="34" charset="0"/>
                <a:cs typeface="Calibri" panose="020F0502020204030204" pitchFamily="34" charset="0"/>
              </a:rPr>
              <a:t>,</a:t>
            </a:r>
            <a:r>
              <a:rPr sz="2400" spc="-10" dirty="0">
                <a:solidFill>
                  <a:srgbClr val="002060"/>
                </a:solidFill>
                <a:latin typeface="Calibri" panose="020F0502020204030204" pitchFamily="34" charset="0"/>
                <a:cs typeface="Calibri" panose="020F0502020204030204" pitchFamily="34" charset="0"/>
              </a:rPr>
              <a:t> </a:t>
            </a:r>
            <a:r>
              <a:rPr sz="2400" spc="-5" dirty="0">
                <a:solidFill>
                  <a:srgbClr val="002060"/>
                </a:solidFill>
                <a:latin typeface="Calibri" panose="020F0502020204030204" pitchFamily="34" charset="0"/>
                <a:cs typeface="Calibri" panose="020F0502020204030204" pitchFamily="34" charset="0"/>
              </a:rPr>
              <a:t>Ярославская</a:t>
            </a:r>
            <a:r>
              <a:rPr sz="2400" spc="-20" dirty="0">
                <a:solidFill>
                  <a:srgbClr val="002060"/>
                </a:solidFill>
                <a:latin typeface="Calibri" panose="020F0502020204030204" pitchFamily="34" charset="0"/>
                <a:cs typeface="Calibri" panose="020F0502020204030204" pitchFamily="34" charset="0"/>
              </a:rPr>
              <a:t> </a:t>
            </a:r>
            <a:r>
              <a:rPr sz="2400" spc="-10" dirty="0" err="1">
                <a:solidFill>
                  <a:srgbClr val="002060"/>
                </a:solidFill>
                <a:latin typeface="Calibri" panose="020F0502020204030204" pitchFamily="34" charset="0"/>
                <a:cs typeface="Calibri" panose="020F0502020204030204" pitchFamily="34" charset="0"/>
              </a:rPr>
              <a:t>обл</a:t>
            </a:r>
            <a:r>
              <a:rPr lang="ru-RU" sz="2400" spc="-10" dirty="0" err="1">
                <a:solidFill>
                  <a:srgbClr val="002060"/>
                </a:solidFill>
                <a:latin typeface="Calibri" panose="020F0502020204030204" pitchFamily="34" charset="0"/>
                <a:cs typeface="Calibri" panose="020F0502020204030204" pitchFamily="34" charset="0"/>
              </a:rPr>
              <a:t>асть</a:t>
            </a:r>
            <a:r>
              <a:rPr sz="2400" spc="-10" dirty="0">
                <a:solidFill>
                  <a:srgbClr val="002060"/>
                </a:solidFill>
                <a:latin typeface="Calibri" panose="020F0502020204030204" pitchFamily="34" charset="0"/>
                <a:cs typeface="Calibri" panose="020F0502020204030204" pitchFamily="34" charset="0"/>
              </a:rPr>
              <a:t>,</a:t>
            </a:r>
            <a:r>
              <a:rPr sz="2400" spc="-20" dirty="0">
                <a:solidFill>
                  <a:srgbClr val="002060"/>
                </a:solidFill>
                <a:latin typeface="Calibri" panose="020F0502020204030204" pitchFamily="34" charset="0"/>
                <a:cs typeface="Calibri" panose="020F0502020204030204" pitchFamily="34" charset="0"/>
              </a:rPr>
              <a:t> </a:t>
            </a:r>
            <a:r>
              <a:rPr sz="2400" spc="-45" dirty="0">
                <a:solidFill>
                  <a:srgbClr val="002060"/>
                </a:solidFill>
                <a:latin typeface="Calibri" panose="020F0502020204030204" pitchFamily="34" charset="0"/>
                <a:cs typeface="Calibri" panose="020F0502020204030204" pitchFamily="34" charset="0"/>
              </a:rPr>
              <a:t>г.</a:t>
            </a:r>
            <a:r>
              <a:rPr sz="2400" dirty="0">
                <a:solidFill>
                  <a:srgbClr val="002060"/>
                </a:solidFill>
                <a:latin typeface="Calibri" panose="020F0502020204030204" pitchFamily="34" charset="0"/>
                <a:cs typeface="Calibri" panose="020F0502020204030204" pitchFamily="34" charset="0"/>
              </a:rPr>
              <a:t> </a:t>
            </a:r>
            <a:r>
              <a:rPr lang="ru-RU" sz="2400" spc="-5" dirty="0">
                <a:solidFill>
                  <a:srgbClr val="002060"/>
                </a:solidFill>
                <a:latin typeface="Calibri" panose="020F0502020204030204" pitchFamily="34" charset="0"/>
                <a:cs typeface="Calibri" panose="020F0502020204030204" pitchFamily="34" charset="0"/>
              </a:rPr>
              <a:t>Любим, </a:t>
            </a:r>
            <a:r>
              <a:rPr sz="2400" spc="-20" dirty="0" err="1">
                <a:solidFill>
                  <a:srgbClr val="002060"/>
                </a:solidFill>
                <a:latin typeface="Calibri" panose="020F0502020204030204" pitchFamily="34" charset="0"/>
                <a:cs typeface="Calibri" panose="020F0502020204030204" pitchFamily="34" charset="0"/>
              </a:rPr>
              <a:t>ул</a:t>
            </a:r>
            <a:r>
              <a:rPr sz="2400" spc="-20" dirty="0">
                <a:solidFill>
                  <a:srgbClr val="002060"/>
                </a:solidFill>
                <a:latin typeface="Calibri" panose="020F0502020204030204" pitchFamily="34" charset="0"/>
                <a:cs typeface="Calibri" panose="020F0502020204030204" pitchFamily="34" charset="0"/>
              </a:rPr>
              <a:t>.</a:t>
            </a:r>
            <a:r>
              <a:rPr lang="ru-RU" sz="2400" spc="-10" dirty="0">
                <a:solidFill>
                  <a:srgbClr val="002060"/>
                </a:solidFill>
                <a:latin typeface="Calibri" panose="020F0502020204030204" pitchFamily="34" charset="0"/>
                <a:cs typeface="Calibri" panose="020F0502020204030204" pitchFamily="34" charset="0"/>
              </a:rPr>
              <a:t>Советская</a:t>
            </a:r>
            <a:r>
              <a:rPr sz="2400" spc="-10" dirty="0">
                <a:solidFill>
                  <a:srgbClr val="002060"/>
                </a:solidFill>
                <a:latin typeface="Calibri" panose="020F0502020204030204" pitchFamily="34" charset="0"/>
                <a:cs typeface="Calibri" panose="020F0502020204030204" pitchFamily="34" charset="0"/>
              </a:rPr>
              <a:t>,</a:t>
            </a:r>
            <a:r>
              <a:rPr sz="2400" spc="-20" dirty="0">
                <a:solidFill>
                  <a:srgbClr val="002060"/>
                </a:solidFill>
                <a:latin typeface="Calibri" panose="020F0502020204030204" pitchFamily="34" charset="0"/>
                <a:cs typeface="Calibri" panose="020F0502020204030204" pitchFamily="34" charset="0"/>
              </a:rPr>
              <a:t> </a:t>
            </a:r>
            <a:r>
              <a:rPr sz="2400" spc="-5" dirty="0">
                <a:solidFill>
                  <a:srgbClr val="002060"/>
                </a:solidFill>
                <a:latin typeface="Calibri" panose="020F0502020204030204" pitchFamily="34" charset="0"/>
                <a:cs typeface="Calibri" panose="020F0502020204030204" pitchFamily="34" charset="0"/>
              </a:rPr>
              <a:t>д.</a:t>
            </a:r>
            <a:r>
              <a:rPr sz="2400" spc="-20" dirty="0">
                <a:solidFill>
                  <a:srgbClr val="002060"/>
                </a:solidFill>
                <a:latin typeface="Calibri" panose="020F0502020204030204" pitchFamily="34" charset="0"/>
                <a:cs typeface="Calibri" panose="020F0502020204030204" pitchFamily="34" charset="0"/>
              </a:rPr>
              <a:t> </a:t>
            </a:r>
            <a:r>
              <a:rPr lang="ru-RU" sz="2400" spc="-20" dirty="0">
                <a:solidFill>
                  <a:srgbClr val="002060"/>
                </a:solidFill>
                <a:latin typeface="Calibri" panose="020F0502020204030204" pitchFamily="34" charset="0"/>
                <a:cs typeface="Calibri" panose="020F0502020204030204" pitchFamily="34" charset="0"/>
              </a:rPr>
              <a:t>4/</a:t>
            </a:r>
            <a:r>
              <a:rPr sz="2400" dirty="0">
                <a:solidFill>
                  <a:srgbClr val="002060"/>
                </a:solidFill>
                <a:latin typeface="Calibri" panose="020F0502020204030204" pitchFamily="34" charset="0"/>
                <a:cs typeface="Calibri" panose="020F0502020204030204" pitchFamily="34" charset="0"/>
              </a:rPr>
              <a:t>21</a:t>
            </a:r>
          </a:p>
          <a:p>
            <a:pPr marL="12700">
              <a:lnSpc>
                <a:spcPct val="100000"/>
              </a:lnSpc>
              <a:spcBef>
                <a:spcPts val="1500"/>
              </a:spcBef>
            </a:pPr>
            <a:r>
              <a:rPr lang="ru-RU" sz="2400" dirty="0">
                <a:solidFill>
                  <a:srgbClr val="002060"/>
                </a:solidFill>
                <a:latin typeface="Calibri" panose="020F0502020204030204" pitchFamily="34" charset="0"/>
                <a:cs typeface="Calibri" panose="020F0502020204030204" pitchFamily="34" charset="0"/>
              </a:rPr>
              <a:t>8</a:t>
            </a:r>
            <a:r>
              <a:rPr sz="2400" spc="-20" dirty="0">
                <a:solidFill>
                  <a:srgbClr val="002060"/>
                </a:solidFill>
                <a:latin typeface="Calibri" panose="020F0502020204030204" pitchFamily="34" charset="0"/>
                <a:cs typeface="Calibri" panose="020F0502020204030204" pitchFamily="34" charset="0"/>
              </a:rPr>
              <a:t> </a:t>
            </a:r>
            <a:r>
              <a:rPr sz="2400" spc="-5" dirty="0">
                <a:solidFill>
                  <a:srgbClr val="002060"/>
                </a:solidFill>
                <a:latin typeface="Calibri" panose="020F0502020204030204" pitchFamily="34" charset="0"/>
                <a:cs typeface="Calibri" panose="020F0502020204030204" pitchFamily="34" charset="0"/>
              </a:rPr>
              <a:t>(485</a:t>
            </a:r>
            <a:r>
              <a:rPr lang="ru-RU" sz="2400" spc="-5" dirty="0">
                <a:solidFill>
                  <a:srgbClr val="002060"/>
                </a:solidFill>
                <a:latin typeface="Calibri" panose="020F0502020204030204" pitchFamily="34" charset="0"/>
                <a:cs typeface="Calibri" panose="020F0502020204030204" pitchFamily="34" charset="0"/>
              </a:rPr>
              <a:t>2</a:t>
            </a:r>
            <a:r>
              <a:rPr sz="2400" spc="-5" dirty="0">
                <a:solidFill>
                  <a:srgbClr val="002060"/>
                </a:solidFill>
                <a:latin typeface="Calibri" panose="020F0502020204030204" pitchFamily="34" charset="0"/>
                <a:cs typeface="Calibri" panose="020F0502020204030204" pitchFamily="34" charset="0"/>
              </a:rPr>
              <a:t>)</a:t>
            </a:r>
            <a:r>
              <a:rPr sz="2400" dirty="0">
                <a:solidFill>
                  <a:srgbClr val="002060"/>
                </a:solidFill>
                <a:latin typeface="Calibri" panose="020F0502020204030204" pitchFamily="34" charset="0"/>
                <a:cs typeface="Calibri" panose="020F0502020204030204" pitchFamily="34" charset="0"/>
              </a:rPr>
              <a:t> </a:t>
            </a:r>
            <a:r>
              <a:rPr sz="2400" spc="-5" dirty="0">
                <a:solidFill>
                  <a:srgbClr val="002060"/>
                </a:solidFill>
                <a:latin typeface="Calibri" panose="020F0502020204030204" pitchFamily="34" charset="0"/>
                <a:cs typeface="Calibri" panose="020F0502020204030204" pitchFamily="34" charset="0"/>
              </a:rPr>
              <a:t>2</a:t>
            </a:r>
            <a:r>
              <a:rPr lang="ru-RU" sz="2400" spc="-5" dirty="0">
                <a:solidFill>
                  <a:srgbClr val="002060"/>
                </a:solidFill>
                <a:latin typeface="Calibri" panose="020F0502020204030204" pitchFamily="34" charset="0"/>
                <a:cs typeface="Calibri" panose="020F0502020204030204" pitchFamily="34" charset="0"/>
              </a:rPr>
              <a:t>-10-49, </a:t>
            </a:r>
            <a:r>
              <a:rPr lang="ru-RU" sz="2400" dirty="0">
                <a:solidFill>
                  <a:srgbClr val="002060"/>
                </a:solidFill>
                <a:latin typeface="Calibri" panose="020F0502020204030204" pitchFamily="34" charset="0"/>
                <a:cs typeface="Calibri" panose="020F0502020204030204" pitchFamily="34" charset="0"/>
              </a:rPr>
              <a:t>8</a:t>
            </a:r>
            <a:r>
              <a:rPr lang="ru-RU" sz="2400" spc="-20" dirty="0">
                <a:solidFill>
                  <a:srgbClr val="002060"/>
                </a:solidFill>
                <a:latin typeface="Calibri" panose="020F0502020204030204" pitchFamily="34" charset="0"/>
                <a:cs typeface="Calibri" panose="020F0502020204030204" pitchFamily="34" charset="0"/>
              </a:rPr>
              <a:t> </a:t>
            </a:r>
            <a:r>
              <a:rPr lang="ru-RU" sz="2400" spc="-5" dirty="0">
                <a:solidFill>
                  <a:srgbClr val="002060"/>
                </a:solidFill>
                <a:latin typeface="Calibri" panose="020F0502020204030204" pitchFamily="34" charset="0"/>
                <a:cs typeface="Calibri" panose="020F0502020204030204" pitchFamily="34" charset="0"/>
              </a:rPr>
              <a:t>(4852)</a:t>
            </a:r>
            <a:r>
              <a:rPr lang="ru-RU" sz="2400" dirty="0">
                <a:solidFill>
                  <a:srgbClr val="002060"/>
                </a:solidFill>
                <a:latin typeface="Calibri" panose="020F0502020204030204" pitchFamily="34" charset="0"/>
                <a:cs typeface="Calibri" panose="020F0502020204030204" pitchFamily="34" charset="0"/>
              </a:rPr>
              <a:t> </a:t>
            </a:r>
            <a:r>
              <a:rPr lang="ru-RU" sz="2400" spc="-5" dirty="0">
                <a:solidFill>
                  <a:srgbClr val="002060"/>
                </a:solidFill>
                <a:latin typeface="Calibri" panose="020F0502020204030204" pitchFamily="34" charset="0"/>
                <a:cs typeface="Calibri" panose="020F0502020204030204" pitchFamily="34" charset="0"/>
              </a:rPr>
              <a:t>2-11-49             директор – Дмитриев Алексей Викторович</a:t>
            </a:r>
          </a:p>
          <a:p>
            <a:pPr>
              <a:spcBef>
                <a:spcPts val="1500"/>
              </a:spcBef>
            </a:pPr>
            <a:r>
              <a:rPr lang="en-US" sz="2400" spc="-5" dirty="0">
                <a:solidFill>
                  <a:srgbClr val="002060"/>
                </a:solidFill>
                <a:latin typeface="Calibri" panose="020F0502020204030204" pitchFamily="34" charset="0"/>
                <a:cs typeface="Calibri" panose="020F0502020204030204" pitchFamily="34" charset="0"/>
                <a:hlinkClick r:id="rId2"/>
              </a:rPr>
              <a:t>lapk.lubim@yarregion.ru</a:t>
            </a:r>
            <a:endParaRPr lang="ru-RU" sz="2400" spc="-5" dirty="0">
              <a:solidFill>
                <a:srgbClr val="002060"/>
              </a:solidFill>
              <a:latin typeface="Calibri" panose="020F0502020204030204" pitchFamily="34" charset="0"/>
              <a:cs typeface="Calibri" panose="020F0502020204030204" pitchFamily="34" charset="0"/>
            </a:endParaRPr>
          </a:p>
          <a:p>
            <a:pPr>
              <a:spcBef>
                <a:spcPts val="3600"/>
              </a:spcBef>
            </a:pPr>
            <a:r>
              <a:rPr lang="en-US" sz="2800" spc="-10" dirty="0">
                <a:solidFill>
                  <a:srgbClr val="002060"/>
                </a:solidFill>
                <a:latin typeface="Calibri" panose="020F0502020204030204" pitchFamily="34" charset="0"/>
                <a:cs typeface="Calibri" panose="020F0502020204030204" pitchFamily="34" charset="0"/>
              </a:rPr>
              <a:t>https://pu47.edu.yar.ru</a:t>
            </a:r>
            <a:endParaRPr sz="2800" dirty="0">
              <a:solidFill>
                <a:srgbClr val="002060"/>
              </a:solidFill>
              <a:latin typeface="Calibri" panose="020F0502020204030204" pitchFamily="34" charset="0"/>
              <a:cs typeface="Calibri" panose="020F0502020204030204" pitchFamily="34" charset="0"/>
            </a:endParaRPr>
          </a:p>
        </p:txBody>
      </p:sp>
      <p:pic>
        <p:nvPicPr>
          <p:cNvPr id="12" name="object 6"/>
          <p:cNvPicPr/>
          <p:nvPr/>
        </p:nvPicPr>
        <p:blipFill>
          <a:blip r:embed="rId3" cstate="print">
            <a:duotone>
              <a:schemeClr val="accent5">
                <a:shade val="45000"/>
                <a:satMod val="135000"/>
              </a:schemeClr>
              <a:prstClr val="white"/>
            </a:duotone>
          </a:blip>
          <a:stretch>
            <a:fillRect/>
          </a:stretch>
        </p:blipFill>
        <p:spPr>
          <a:xfrm>
            <a:off x="4648200" y="2617451"/>
            <a:ext cx="540000" cy="540000"/>
          </a:xfrm>
          <a:prstGeom prst="rect">
            <a:avLst/>
          </a:prstGeom>
          <a:ln>
            <a:noFill/>
          </a:ln>
          <a:effectLst>
            <a:outerShdw blurRad="292100" dist="139700" dir="2700000" algn="tl" rotWithShape="0">
              <a:srgbClr val="333333">
                <a:alpha val="65000"/>
              </a:srgbClr>
            </a:outerShdw>
          </a:effectLst>
        </p:spPr>
      </p:pic>
      <p:pic>
        <p:nvPicPr>
          <p:cNvPr id="14" name="object 7"/>
          <p:cNvPicPr/>
          <p:nvPr/>
        </p:nvPicPr>
        <p:blipFill>
          <a:blip r:embed="rId4" cstate="print">
            <a:duotone>
              <a:schemeClr val="accent5">
                <a:shade val="45000"/>
                <a:satMod val="135000"/>
              </a:schemeClr>
              <a:prstClr val="white"/>
            </a:duotone>
          </a:blip>
          <a:stretch>
            <a:fillRect/>
          </a:stretch>
        </p:blipFill>
        <p:spPr>
          <a:xfrm>
            <a:off x="4648200" y="3540466"/>
            <a:ext cx="540000" cy="540000"/>
          </a:xfrm>
          <a:prstGeom prst="rect">
            <a:avLst/>
          </a:prstGeom>
          <a:ln>
            <a:noFill/>
          </a:ln>
          <a:effectLst>
            <a:outerShdw blurRad="292100" dist="139700" dir="2700000" algn="tl" rotWithShape="0">
              <a:srgbClr val="333333">
                <a:alpha val="65000"/>
              </a:srgbClr>
            </a:outerShdw>
          </a:effectLst>
        </p:spPr>
      </p:pic>
      <p:pic>
        <p:nvPicPr>
          <p:cNvPr id="1026" name="Picture 2" descr="C:\Users\Comp2\Downloads\qr — копия.png"/>
          <p:cNvPicPr>
            <a:picLocks noChangeAspect="1" noChangeArrowheads="1"/>
          </p:cNvPicPr>
          <p:nvPr/>
        </p:nvPicPr>
        <p:blipFill>
          <a:blip r:embed="rId5" cstate="print">
            <a:duotone>
              <a:schemeClr val="accent5">
                <a:shade val="45000"/>
                <a:satMod val="135000"/>
              </a:schemeClr>
              <a:prstClr val="white"/>
            </a:duotone>
          </a:blip>
          <a:srcRect l="17969" t="35983" r="19140" b="21683"/>
          <a:stretch>
            <a:fillRect/>
          </a:stretch>
        </p:blipFill>
        <p:spPr bwMode="auto">
          <a:xfrm>
            <a:off x="1371600" y="4419600"/>
            <a:ext cx="1890000" cy="1800000"/>
          </a:xfrm>
          <a:prstGeom prst="roundRect">
            <a:avLst/>
          </a:prstGeom>
          <a:ln>
            <a:noFill/>
          </a:ln>
          <a:effectLst>
            <a:outerShdw blurRad="292100" dist="139700" dir="2700000" algn="tl" rotWithShape="0">
              <a:srgbClr val="333333">
                <a:alpha val="65000"/>
              </a:srgbClr>
            </a:outerShdw>
          </a:effectLst>
        </p:spPr>
      </p:pic>
      <p:pic>
        <p:nvPicPr>
          <p:cNvPr id="15" name="object 4"/>
          <p:cNvPicPr/>
          <p:nvPr/>
        </p:nvPicPr>
        <p:blipFill>
          <a:blip r:embed="rId6" cstate="print">
            <a:duotone>
              <a:schemeClr val="accent5">
                <a:shade val="45000"/>
                <a:satMod val="135000"/>
              </a:schemeClr>
              <a:prstClr val="white"/>
            </a:duotone>
          </a:blip>
          <a:stretch>
            <a:fillRect/>
          </a:stretch>
        </p:blipFill>
        <p:spPr>
          <a:xfrm>
            <a:off x="4648200" y="5269236"/>
            <a:ext cx="540000" cy="540000"/>
          </a:xfrm>
          <a:prstGeom prst="rect">
            <a:avLst/>
          </a:prstGeom>
          <a:ln>
            <a:noFill/>
          </a:ln>
          <a:effectLst>
            <a:outerShdw blurRad="292100" dist="139700" dir="2700000" algn="tl" rotWithShape="0">
              <a:srgbClr val="333333">
                <a:alpha val="65000"/>
              </a:srgbClr>
            </a:outerShdw>
          </a:effectLst>
        </p:spPr>
      </p:pic>
      <p:pic>
        <p:nvPicPr>
          <p:cNvPr id="16" name="object 3"/>
          <p:cNvPicPr/>
          <p:nvPr/>
        </p:nvPicPr>
        <p:blipFill>
          <a:blip r:embed="rId7" cstate="print">
            <a:duotone>
              <a:schemeClr val="accent5">
                <a:shade val="45000"/>
                <a:satMod val="135000"/>
              </a:schemeClr>
              <a:prstClr val="white"/>
            </a:duotone>
          </a:blip>
          <a:stretch>
            <a:fillRect/>
          </a:stretch>
        </p:blipFill>
        <p:spPr>
          <a:xfrm>
            <a:off x="4648200" y="4404851"/>
            <a:ext cx="540000" cy="540000"/>
          </a:xfrm>
          <a:prstGeom prst="rect">
            <a:avLst/>
          </a:prstGeom>
          <a:ln>
            <a:noFill/>
          </a:ln>
          <a:effectLst>
            <a:outerShdw blurRad="292100" dist="139700" dir="2700000" algn="tl" rotWithShape="0">
              <a:srgbClr val="333333">
                <a:alpha val="65000"/>
              </a:srgbClr>
            </a:outerShdw>
          </a:effectLst>
        </p:spPr>
      </p:pic>
      <p:pic>
        <p:nvPicPr>
          <p:cNvPr id="1027" name="Picture 3" descr="C:\Users\Comp2\Downloads\+++С прозрачным фоном и белым кругом.png"/>
          <p:cNvPicPr>
            <a:picLocks noChangeAspect="1" noChangeArrowheads="1"/>
          </p:cNvPicPr>
          <p:nvPr/>
        </p:nvPicPr>
        <p:blipFill>
          <a:blip r:embed="rId8" cstate="print">
            <a:duotone>
              <a:schemeClr val="accent5">
                <a:shade val="45000"/>
                <a:satMod val="135000"/>
              </a:schemeClr>
              <a:prstClr val="white"/>
            </a:duotone>
          </a:blip>
          <a:srcRect/>
          <a:stretch>
            <a:fillRect/>
          </a:stretch>
        </p:blipFill>
        <p:spPr bwMode="auto">
          <a:xfrm>
            <a:off x="1447800" y="2362200"/>
            <a:ext cx="1800000" cy="1800000"/>
          </a:xfrm>
          <a:prstGeom prst="rect">
            <a:avLst/>
          </a:prstGeom>
          <a:noFill/>
          <a:effectLst>
            <a:outerShdw blurRad="50800" dist="38100" dir="2700000" algn="tl" rotWithShape="0">
              <a:prstClr val="black">
                <a:alpha val="40000"/>
              </a:prstClr>
            </a:outerShdw>
          </a:effectLst>
        </p:spPr>
      </p:pic>
    </p:spTree>
  </p:cSld>
  <p:clrMapOvr>
    <a:masterClrMapping/>
  </p:clrMapOvr>
  <p:transition spd="med">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1516</TotalTime>
  <Words>1401</Words>
  <Application>Microsoft Office PowerPoint</Application>
  <PresentationFormat>Широкоэкранный</PresentationFormat>
  <Paragraphs>278</Paragraphs>
  <Slides>8</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2</vt:i4>
      </vt:variant>
      <vt:variant>
        <vt:lpstr>Заголовки слайдов</vt:lpstr>
      </vt:variant>
      <vt:variant>
        <vt:i4>8</vt:i4>
      </vt:variant>
    </vt:vector>
  </HeadingPairs>
  <TitlesOfParts>
    <vt:vector size="13" baseType="lpstr">
      <vt:lpstr>Calibri</vt:lpstr>
      <vt:lpstr>Times New Roman</vt:lpstr>
      <vt:lpstr>Wingdings</vt:lpstr>
      <vt:lpstr>Office Theme</vt:lpstr>
      <vt:lpstr>1_Office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156</cp:revision>
  <cp:lastPrinted>2024-05-03T06:34:34Z</cp:lastPrinted>
  <dcterms:created xsi:type="dcterms:W3CDTF">2023-05-16T14:32:10Z</dcterms:created>
  <dcterms:modified xsi:type="dcterms:W3CDTF">2024-05-06T08:59:45Z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2023-05-12T00:00:00Z</vt:filetime>
  </property>
  <property fmtid="{D5CDD505-2E9C-101B-9397-08002B2CF9AE}" pid="3" name="Creator">
    <vt:lpwstr>Microsoft® PowerPoint® 2010</vt:lpwstr>
  </property>
  <property fmtid="{D5CDD505-2E9C-101B-9397-08002B2CF9AE}" pid="4" name="LastSaved">
    <vt:filetime>2023-05-16T00:00:00Z</vt:filetime>
  </property>
</Properties>
</file>